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8aa7ca4f0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9c1178f844382"/>
  </p:sldMasterIdLst>
  <p:sldIdLst>
    <p:sldId xmlns:r="http://schemas.openxmlformats.org/officeDocument/2006/relationships" id="256" r:id="R2c03f1f8bdd54ec8"/>
    <p:sldId xmlns:r="http://schemas.openxmlformats.org/officeDocument/2006/relationships" id="257" r:id="Rd473c236999d4774"/>
    <p:sldId xmlns:r="http://schemas.openxmlformats.org/officeDocument/2006/relationships" id="258" r:id="R5c126a3f3ed94d6e"/>
    <p:sldId xmlns:r="http://schemas.openxmlformats.org/officeDocument/2006/relationships" id="259" r:id="Ra40f7efd5f2742f3"/>
    <p:sldId xmlns:r="http://schemas.openxmlformats.org/officeDocument/2006/relationships" id="260" r:id="R26525b506e954d20"/>
    <p:sldId xmlns:r="http://schemas.openxmlformats.org/officeDocument/2006/relationships" id="261" r:id="R2471994612b64c59"/>
    <p:sldId xmlns:r="http://schemas.openxmlformats.org/officeDocument/2006/relationships" id="262" r:id="R423bbe1fcbf344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9c1178f844382" /><Relationship Type="http://schemas.openxmlformats.org/officeDocument/2006/relationships/slide" Target="/ppt/slides/slide1.xml" Id="R2c03f1f8bdd54ec8" /><Relationship Type="http://schemas.openxmlformats.org/officeDocument/2006/relationships/slide" Target="/ppt/slides/slide2.xml" Id="Rd473c236999d4774" /><Relationship Type="http://schemas.openxmlformats.org/officeDocument/2006/relationships/slide" Target="/ppt/slides/slide3.xml" Id="R5c126a3f3ed94d6e" /><Relationship Type="http://schemas.openxmlformats.org/officeDocument/2006/relationships/slide" Target="/ppt/slides/slide4.xml" Id="Ra40f7efd5f2742f3" /><Relationship Type="http://schemas.openxmlformats.org/officeDocument/2006/relationships/slide" Target="/ppt/slides/slide5.xml" Id="R26525b506e954d20" /><Relationship Type="http://schemas.openxmlformats.org/officeDocument/2006/relationships/slide" Target="/ppt/slides/slide6.xml" Id="R2471994612b64c59" /><Relationship Type="http://schemas.openxmlformats.org/officeDocument/2006/relationships/slide" Target="/ppt/slides/slide7.xml" Id="R423bbe1fcbf344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cf65f241b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8f1b26dca43ac" /><Relationship Type="http://schemas.openxmlformats.org/officeDocument/2006/relationships/theme" Target="/ppt/slideMasters/theme/theme1.xml" Id="Rdc31e2bcca0e47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78f1b26dca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3c464de6f42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924f5de2d41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c8a82232f41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e4847178749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4181d0c43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cf9f3d28c4a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733b1645d41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285 143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5 024 582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NORDKLEV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ANNIKA NORDKLEV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NORDKLEV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HARALD NORDKLEV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17D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