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16015e746a4f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94561e69cd413e"/>
  </p:sldMasterIdLst>
  <p:sldIdLst>
    <p:sldId xmlns:r="http://schemas.openxmlformats.org/officeDocument/2006/relationships" id="256" r:id="R33add244529c46f0"/>
    <p:sldId xmlns:r="http://schemas.openxmlformats.org/officeDocument/2006/relationships" id="257" r:id="R860b3fb28daf433a"/>
    <p:sldId xmlns:r="http://schemas.openxmlformats.org/officeDocument/2006/relationships" id="258" r:id="Rbe786810b0344854"/>
    <p:sldId xmlns:r="http://schemas.openxmlformats.org/officeDocument/2006/relationships" id="259" r:id="R5d7bd98b785e49c9"/>
    <p:sldId xmlns:r="http://schemas.openxmlformats.org/officeDocument/2006/relationships" id="260" r:id="R871ad666252a4b79"/>
    <p:sldId xmlns:r="http://schemas.openxmlformats.org/officeDocument/2006/relationships" id="261" r:id="R8ce8fa4782de4ae6"/>
    <p:sldId xmlns:r="http://schemas.openxmlformats.org/officeDocument/2006/relationships" id="262" r:id="R3252f2e7efb84d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94561e69cd413e" /><Relationship Type="http://schemas.openxmlformats.org/officeDocument/2006/relationships/slide" Target="/ppt/slides/slide1.xml" Id="R33add244529c46f0" /><Relationship Type="http://schemas.openxmlformats.org/officeDocument/2006/relationships/slide" Target="/ppt/slides/slide2.xml" Id="R860b3fb28daf433a" /><Relationship Type="http://schemas.openxmlformats.org/officeDocument/2006/relationships/slide" Target="/ppt/slides/slide3.xml" Id="Rbe786810b0344854" /><Relationship Type="http://schemas.openxmlformats.org/officeDocument/2006/relationships/slide" Target="/ppt/slides/slide4.xml" Id="R5d7bd98b785e49c9" /><Relationship Type="http://schemas.openxmlformats.org/officeDocument/2006/relationships/slide" Target="/ppt/slides/slide5.xml" Id="R871ad666252a4b79" /><Relationship Type="http://schemas.openxmlformats.org/officeDocument/2006/relationships/slide" Target="/ppt/slides/slide6.xml" Id="R8ce8fa4782de4ae6" /><Relationship Type="http://schemas.openxmlformats.org/officeDocument/2006/relationships/slide" Target="/ppt/slides/slide7.xml" Id="R3252f2e7efb84d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796ebf459243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a3f3709f04a36" /><Relationship Type="http://schemas.openxmlformats.org/officeDocument/2006/relationships/theme" Target="/ppt/slideMasters/theme/theme1.xml" Id="R8f6cffa2f06b43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8a3f3709f04a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bf7331ac84d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d5593cce445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657e6ee9a40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a3570eb4f40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e5f9021fb4c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a1f445cd949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aff3c163b43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ANTIKVARISK RESTAURERINGSVERKSTED - ARV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ANTIKVARISK RESTAURERINGSVERKSTED - ARV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25 677 001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−607 167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−610 619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4 455 499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8 486 137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MOSLET TORGEIR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Rønningsbakken 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torgeir@tradisjonsbygg-trondheim.no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www.tradisjonsbygg-trondheim.no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990 683 921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