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abf0161b6141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780560e7574d7d"/>
  </p:sldMasterIdLst>
  <p:sldIdLst>
    <p:sldId xmlns:r="http://schemas.openxmlformats.org/officeDocument/2006/relationships" id="256" r:id="R89723aa151684291"/>
    <p:sldId xmlns:r="http://schemas.openxmlformats.org/officeDocument/2006/relationships" id="257" r:id="Ra33b1bbe366f48d2"/>
    <p:sldId xmlns:r="http://schemas.openxmlformats.org/officeDocument/2006/relationships" id="258" r:id="R1098616d77dd49e7"/>
    <p:sldId xmlns:r="http://schemas.openxmlformats.org/officeDocument/2006/relationships" id="259" r:id="R2afc3312683d4391"/>
    <p:sldId xmlns:r="http://schemas.openxmlformats.org/officeDocument/2006/relationships" id="260" r:id="Rabfdc2818bb54efc"/>
    <p:sldId xmlns:r="http://schemas.openxmlformats.org/officeDocument/2006/relationships" id="261" r:id="Rb5f63a8ce3c44041"/>
    <p:sldId xmlns:r="http://schemas.openxmlformats.org/officeDocument/2006/relationships" id="262" r:id="R0b1f5937ac9e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80560e7574d7d" /><Relationship Type="http://schemas.openxmlformats.org/officeDocument/2006/relationships/slide" Target="/ppt/slides/slide1.xml" Id="R89723aa151684291" /><Relationship Type="http://schemas.openxmlformats.org/officeDocument/2006/relationships/slide" Target="/ppt/slides/slide2.xml" Id="Ra33b1bbe366f48d2" /><Relationship Type="http://schemas.openxmlformats.org/officeDocument/2006/relationships/slide" Target="/ppt/slides/slide3.xml" Id="R1098616d77dd49e7" /><Relationship Type="http://schemas.openxmlformats.org/officeDocument/2006/relationships/slide" Target="/ppt/slides/slide4.xml" Id="R2afc3312683d4391" /><Relationship Type="http://schemas.openxmlformats.org/officeDocument/2006/relationships/slide" Target="/ppt/slides/slide5.xml" Id="Rabfdc2818bb54efc" /><Relationship Type="http://schemas.openxmlformats.org/officeDocument/2006/relationships/slide" Target="/ppt/slides/slide6.xml" Id="Rb5f63a8ce3c44041" /><Relationship Type="http://schemas.openxmlformats.org/officeDocument/2006/relationships/slide" Target="/ppt/slides/slide7.xml" Id="R0b1f5937ac9e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31bf1ce264e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e2b11ed854474" /><Relationship Type="http://schemas.openxmlformats.org/officeDocument/2006/relationships/theme" Target="/ppt/slideMasters/theme/theme1.xml" Id="R52db9c5f76ce4e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e2b11ed8544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96875cdd34c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472acad2e4d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c2208e8b442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d70795e5342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663b9275040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872a6f6c94b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95be8f62d46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FEVANG RØR &amp;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RØR &amp; MONTERING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1 972 548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Borgeskogsvingen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kjellgunnar@fevang.biz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