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f2afa4ca34d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d4a73239943e8"/>
  </p:sldMasterIdLst>
  <p:sldIdLst>
    <p:sldId xmlns:r="http://schemas.openxmlformats.org/officeDocument/2006/relationships" id="256" r:id="R89aee8d41f094550"/>
    <p:sldId xmlns:r="http://schemas.openxmlformats.org/officeDocument/2006/relationships" id="257" r:id="R4784482f6b724abe"/>
    <p:sldId xmlns:r="http://schemas.openxmlformats.org/officeDocument/2006/relationships" id="258" r:id="R410f908826c14cf8"/>
    <p:sldId xmlns:r="http://schemas.openxmlformats.org/officeDocument/2006/relationships" id="259" r:id="R084d164f4a784ba0"/>
    <p:sldId xmlns:r="http://schemas.openxmlformats.org/officeDocument/2006/relationships" id="260" r:id="R12df13b70ef943d7"/>
    <p:sldId xmlns:r="http://schemas.openxmlformats.org/officeDocument/2006/relationships" id="261" r:id="R32aaee0b38004f16"/>
    <p:sldId xmlns:r="http://schemas.openxmlformats.org/officeDocument/2006/relationships" id="262" r:id="Rec3d16bbabf8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d4a73239943e8" /><Relationship Type="http://schemas.openxmlformats.org/officeDocument/2006/relationships/slide" Target="/ppt/slides/slide1.xml" Id="R89aee8d41f094550" /><Relationship Type="http://schemas.openxmlformats.org/officeDocument/2006/relationships/slide" Target="/ppt/slides/slide2.xml" Id="R4784482f6b724abe" /><Relationship Type="http://schemas.openxmlformats.org/officeDocument/2006/relationships/slide" Target="/ppt/slides/slide3.xml" Id="R410f908826c14cf8" /><Relationship Type="http://schemas.openxmlformats.org/officeDocument/2006/relationships/slide" Target="/ppt/slides/slide4.xml" Id="R084d164f4a784ba0" /><Relationship Type="http://schemas.openxmlformats.org/officeDocument/2006/relationships/slide" Target="/ppt/slides/slide5.xml" Id="R12df13b70ef943d7" /><Relationship Type="http://schemas.openxmlformats.org/officeDocument/2006/relationships/slide" Target="/ppt/slides/slide6.xml" Id="R32aaee0b38004f16" /><Relationship Type="http://schemas.openxmlformats.org/officeDocument/2006/relationships/slide" Target="/ppt/slides/slide7.xml" Id="Rec3d16bbabf8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74bf563b6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529d76f14e92" /><Relationship Type="http://schemas.openxmlformats.org/officeDocument/2006/relationships/theme" Target="/ppt/slideMasters/theme/theme1.xml" Id="R033535b92576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8529d76f1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e3f3a510a48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d2045ec184d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31377be18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7de59bfd6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89d54b8c3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c46ad10784d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e927cab6e4b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ARKITEKTER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1 962 827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3 259 268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3 741 413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GAUTE STRAY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Kvitsøygata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990 735 581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ARKITEKTER AS</a:t>
            </a:r>
          </a:p>
        </p:txBody>
      </p:sp>
    </p:spTree>
  </p:cSld>
  <p:clrMapOvr>
    <a:masterClrMapping xmlns:a="http://schemas.openxmlformats.org/drawingml/2006/main"/>
  </p:clrMapOvr>
</p:sld>
</file>