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43f941e44c4a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19407fbaf2493c"/>
  </p:sldMasterIdLst>
  <p:sldIdLst>
    <p:sldId xmlns:r="http://schemas.openxmlformats.org/officeDocument/2006/relationships" id="256" r:id="R414bc33dcdbd44a7"/>
    <p:sldId xmlns:r="http://schemas.openxmlformats.org/officeDocument/2006/relationships" id="257" r:id="Rc75ceeb471724e2e"/>
    <p:sldId xmlns:r="http://schemas.openxmlformats.org/officeDocument/2006/relationships" id="258" r:id="Rb8923f03daf7482b"/>
    <p:sldId xmlns:r="http://schemas.openxmlformats.org/officeDocument/2006/relationships" id="259" r:id="R9b912c08a06f4df1"/>
    <p:sldId xmlns:r="http://schemas.openxmlformats.org/officeDocument/2006/relationships" id="260" r:id="Rd5503d1c8a1c4c2c"/>
    <p:sldId xmlns:r="http://schemas.openxmlformats.org/officeDocument/2006/relationships" id="261" r:id="Rf5d9f6faf62e4e6f"/>
    <p:sldId xmlns:r="http://schemas.openxmlformats.org/officeDocument/2006/relationships" id="262" r:id="Ra8d8f957f7e347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19407fbaf2493c" /><Relationship Type="http://schemas.openxmlformats.org/officeDocument/2006/relationships/slide" Target="/ppt/slides/slide1.xml" Id="R414bc33dcdbd44a7" /><Relationship Type="http://schemas.openxmlformats.org/officeDocument/2006/relationships/slide" Target="/ppt/slides/slide2.xml" Id="Rc75ceeb471724e2e" /><Relationship Type="http://schemas.openxmlformats.org/officeDocument/2006/relationships/slide" Target="/ppt/slides/slide3.xml" Id="Rb8923f03daf7482b" /><Relationship Type="http://schemas.openxmlformats.org/officeDocument/2006/relationships/slide" Target="/ppt/slides/slide4.xml" Id="R9b912c08a06f4df1" /><Relationship Type="http://schemas.openxmlformats.org/officeDocument/2006/relationships/slide" Target="/ppt/slides/slide5.xml" Id="Rd5503d1c8a1c4c2c" /><Relationship Type="http://schemas.openxmlformats.org/officeDocument/2006/relationships/slide" Target="/ppt/slides/slide6.xml" Id="Rf5d9f6faf62e4e6f" /><Relationship Type="http://schemas.openxmlformats.org/officeDocument/2006/relationships/slide" Target="/ppt/slides/slide7.xml" Id="Ra8d8f957f7e347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5b076c5d1342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e63b78c47447db" /><Relationship Type="http://schemas.openxmlformats.org/officeDocument/2006/relationships/theme" Target="/ppt/slideMasters/theme/theme1.xml" Id="Rcd4b015bb0434a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e63b78c47447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4fc6dea7ce43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bb6408744441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c1ebeb92624e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888647059945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86686c5fb541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435894ac9f41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99a7d5b11f46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PHAM VVS &amp;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PHAM VVS &amp; EIENDOM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320 081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273 775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202 877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319 957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660 102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PHAM THUAN HUU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Engene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3012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990 741 549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