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fbeb884e944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9889c8ef15467f"/>
  </p:sldMasterIdLst>
  <p:sldIdLst>
    <p:sldId xmlns:r="http://schemas.openxmlformats.org/officeDocument/2006/relationships" id="256" r:id="Rff20a206a06e4975"/>
    <p:sldId xmlns:r="http://schemas.openxmlformats.org/officeDocument/2006/relationships" id="257" r:id="R34e13be44e434fe6"/>
    <p:sldId xmlns:r="http://schemas.openxmlformats.org/officeDocument/2006/relationships" id="258" r:id="Rbedad957448c4392"/>
    <p:sldId xmlns:r="http://schemas.openxmlformats.org/officeDocument/2006/relationships" id="259" r:id="R35126590ece8497c"/>
    <p:sldId xmlns:r="http://schemas.openxmlformats.org/officeDocument/2006/relationships" id="260" r:id="Rba9a6dd443ed4699"/>
    <p:sldId xmlns:r="http://schemas.openxmlformats.org/officeDocument/2006/relationships" id="261" r:id="Rae2cf7fbbbbf447e"/>
    <p:sldId xmlns:r="http://schemas.openxmlformats.org/officeDocument/2006/relationships" id="262" r:id="Rfdd2388068ac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9889c8ef15467f" /><Relationship Type="http://schemas.openxmlformats.org/officeDocument/2006/relationships/slide" Target="/ppt/slides/slide1.xml" Id="Rff20a206a06e4975" /><Relationship Type="http://schemas.openxmlformats.org/officeDocument/2006/relationships/slide" Target="/ppt/slides/slide2.xml" Id="R34e13be44e434fe6" /><Relationship Type="http://schemas.openxmlformats.org/officeDocument/2006/relationships/slide" Target="/ppt/slides/slide3.xml" Id="Rbedad957448c4392" /><Relationship Type="http://schemas.openxmlformats.org/officeDocument/2006/relationships/slide" Target="/ppt/slides/slide4.xml" Id="R35126590ece8497c" /><Relationship Type="http://schemas.openxmlformats.org/officeDocument/2006/relationships/slide" Target="/ppt/slides/slide5.xml" Id="Rba9a6dd443ed4699" /><Relationship Type="http://schemas.openxmlformats.org/officeDocument/2006/relationships/slide" Target="/ppt/slides/slide6.xml" Id="Rae2cf7fbbbbf447e" /><Relationship Type="http://schemas.openxmlformats.org/officeDocument/2006/relationships/slide" Target="/ppt/slides/slide7.xml" Id="Rfdd2388068ac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e4ce84b32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4282965054ef6" /><Relationship Type="http://schemas.openxmlformats.org/officeDocument/2006/relationships/theme" Target="/ppt/slideMasters/theme/theme1.xml" Id="R4bbc6a9c1f6643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1428296505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5921663d2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8d2d7b696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bb5d5ad3d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594e9d984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618b8220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373d68b8a45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37026bc0a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GRABBEN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GRABBEN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IVAR BIRKELAND AS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INGE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THUNSHELLE OVE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LIV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Vassvikveien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