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b3fee29ff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4e5395103f48a3"/>
  </p:sldMasterIdLst>
  <p:sldIdLst>
    <p:sldId xmlns:r="http://schemas.openxmlformats.org/officeDocument/2006/relationships" id="256" r:id="Re8520a26c8fd441e"/>
    <p:sldId xmlns:r="http://schemas.openxmlformats.org/officeDocument/2006/relationships" id="257" r:id="Ref84ec4fd7d4434d"/>
    <p:sldId xmlns:r="http://schemas.openxmlformats.org/officeDocument/2006/relationships" id="258" r:id="R42af3b040e714528"/>
    <p:sldId xmlns:r="http://schemas.openxmlformats.org/officeDocument/2006/relationships" id="259" r:id="R0d8a09ac0cd0468f"/>
    <p:sldId xmlns:r="http://schemas.openxmlformats.org/officeDocument/2006/relationships" id="260" r:id="Rcde4e1cc7a46480f"/>
    <p:sldId xmlns:r="http://schemas.openxmlformats.org/officeDocument/2006/relationships" id="261" r:id="R40dbb0b40c8a4d45"/>
    <p:sldId xmlns:r="http://schemas.openxmlformats.org/officeDocument/2006/relationships" id="262" r:id="Rc44b6606cb1b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e5395103f48a3" /><Relationship Type="http://schemas.openxmlformats.org/officeDocument/2006/relationships/slide" Target="/ppt/slides/slide1.xml" Id="Re8520a26c8fd441e" /><Relationship Type="http://schemas.openxmlformats.org/officeDocument/2006/relationships/slide" Target="/ppt/slides/slide2.xml" Id="Ref84ec4fd7d4434d" /><Relationship Type="http://schemas.openxmlformats.org/officeDocument/2006/relationships/slide" Target="/ppt/slides/slide3.xml" Id="R42af3b040e714528" /><Relationship Type="http://schemas.openxmlformats.org/officeDocument/2006/relationships/slide" Target="/ppt/slides/slide4.xml" Id="R0d8a09ac0cd0468f" /><Relationship Type="http://schemas.openxmlformats.org/officeDocument/2006/relationships/slide" Target="/ppt/slides/slide5.xml" Id="Rcde4e1cc7a46480f" /><Relationship Type="http://schemas.openxmlformats.org/officeDocument/2006/relationships/slide" Target="/ppt/slides/slide6.xml" Id="R40dbb0b40c8a4d45" /><Relationship Type="http://schemas.openxmlformats.org/officeDocument/2006/relationships/slide" Target="/ppt/slides/slide7.xml" Id="Rc44b6606cb1b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cbf97ca23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2ab24f51444f6" /><Relationship Type="http://schemas.openxmlformats.org/officeDocument/2006/relationships/theme" Target="/ppt/slideMasters/theme/theme1.xml" Id="R0e2f25ec3f3b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12ab24f514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4e40a62ce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9bee8ec14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071384d6c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f2d6fc3e5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2300b1e85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7a8d8af1f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ccbe9cef94c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