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6dfb4c4516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2cd2ed6f504ea2"/>
  </p:sldMasterIdLst>
  <p:sldIdLst>
    <p:sldId xmlns:r="http://schemas.openxmlformats.org/officeDocument/2006/relationships" id="256" r:id="Rfdf01176524f4af8"/>
    <p:sldId xmlns:r="http://schemas.openxmlformats.org/officeDocument/2006/relationships" id="257" r:id="R5ec51e13d6694057"/>
    <p:sldId xmlns:r="http://schemas.openxmlformats.org/officeDocument/2006/relationships" id="258" r:id="Rdc522a973a42441b"/>
    <p:sldId xmlns:r="http://schemas.openxmlformats.org/officeDocument/2006/relationships" id="259" r:id="R4a439b2b5b45439b"/>
    <p:sldId xmlns:r="http://schemas.openxmlformats.org/officeDocument/2006/relationships" id="260" r:id="Ra914481d565f45ee"/>
    <p:sldId xmlns:r="http://schemas.openxmlformats.org/officeDocument/2006/relationships" id="261" r:id="R778d5d0669bb4028"/>
    <p:sldId xmlns:r="http://schemas.openxmlformats.org/officeDocument/2006/relationships" id="262" r:id="Rec64bdb342d646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cd2ed6f504ea2" /><Relationship Type="http://schemas.openxmlformats.org/officeDocument/2006/relationships/slide" Target="/ppt/slides/slide1.xml" Id="Rfdf01176524f4af8" /><Relationship Type="http://schemas.openxmlformats.org/officeDocument/2006/relationships/slide" Target="/ppt/slides/slide2.xml" Id="R5ec51e13d6694057" /><Relationship Type="http://schemas.openxmlformats.org/officeDocument/2006/relationships/slide" Target="/ppt/slides/slide3.xml" Id="Rdc522a973a42441b" /><Relationship Type="http://schemas.openxmlformats.org/officeDocument/2006/relationships/slide" Target="/ppt/slides/slide4.xml" Id="R4a439b2b5b45439b" /><Relationship Type="http://schemas.openxmlformats.org/officeDocument/2006/relationships/slide" Target="/ppt/slides/slide5.xml" Id="Ra914481d565f45ee" /><Relationship Type="http://schemas.openxmlformats.org/officeDocument/2006/relationships/slide" Target="/ppt/slides/slide6.xml" Id="R778d5d0669bb4028" /><Relationship Type="http://schemas.openxmlformats.org/officeDocument/2006/relationships/slide" Target="/ppt/slides/slide7.xml" Id="Rec64bdb342d646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202313634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57f8ee004b1b" /><Relationship Type="http://schemas.openxmlformats.org/officeDocument/2006/relationships/theme" Target="/ppt/slideMasters/theme/theme1.xml" Id="R88aad75dcedc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b57f8ee004b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f4bd05bc2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63f42e85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60dc1b587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0720bb2ce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c6835e5b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897d601464b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86269d6114d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