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a8b3da988d4d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67b0187a4f40e5"/>
  </p:sldMasterIdLst>
  <p:sldIdLst>
    <p:sldId xmlns:r="http://schemas.openxmlformats.org/officeDocument/2006/relationships" id="256" r:id="Re2f8f3522c854600"/>
    <p:sldId xmlns:r="http://schemas.openxmlformats.org/officeDocument/2006/relationships" id="257" r:id="Rb16bef49b4854277"/>
    <p:sldId xmlns:r="http://schemas.openxmlformats.org/officeDocument/2006/relationships" id="258" r:id="Re1b95f8c14e542f7"/>
    <p:sldId xmlns:r="http://schemas.openxmlformats.org/officeDocument/2006/relationships" id="259" r:id="R0b79114bf23a4b73"/>
    <p:sldId xmlns:r="http://schemas.openxmlformats.org/officeDocument/2006/relationships" id="260" r:id="Rd8e0358676374a91"/>
    <p:sldId xmlns:r="http://schemas.openxmlformats.org/officeDocument/2006/relationships" id="261" r:id="Rabc915bd3ca14256"/>
    <p:sldId xmlns:r="http://schemas.openxmlformats.org/officeDocument/2006/relationships" id="262" r:id="Rab3bca1615094f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67b0187a4f40e5" /><Relationship Type="http://schemas.openxmlformats.org/officeDocument/2006/relationships/slide" Target="/ppt/slides/slide1.xml" Id="Re2f8f3522c854600" /><Relationship Type="http://schemas.openxmlformats.org/officeDocument/2006/relationships/slide" Target="/ppt/slides/slide2.xml" Id="Rb16bef49b4854277" /><Relationship Type="http://schemas.openxmlformats.org/officeDocument/2006/relationships/slide" Target="/ppt/slides/slide3.xml" Id="Re1b95f8c14e542f7" /><Relationship Type="http://schemas.openxmlformats.org/officeDocument/2006/relationships/slide" Target="/ppt/slides/slide4.xml" Id="R0b79114bf23a4b73" /><Relationship Type="http://schemas.openxmlformats.org/officeDocument/2006/relationships/slide" Target="/ppt/slides/slide5.xml" Id="Rd8e0358676374a91" /><Relationship Type="http://schemas.openxmlformats.org/officeDocument/2006/relationships/slide" Target="/ppt/slides/slide6.xml" Id="Rabc915bd3ca14256" /><Relationship Type="http://schemas.openxmlformats.org/officeDocument/2006/relationships/slide" Target="/ppt/slides/slide7.xml" Id="Rab3bca1615094f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27399f1a7844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abf189df54544" /><Relationship Type="http://schemas.openxmlformats.org/officeDocument/2006/relationships/theme" Target="/ppt/slideMasters/theme/theme1.xml" Id="R094062a986f242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1abf189df545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30d65e4dd46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273fb1ea841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4ec5efe374c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2b9e352054c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a91c7b52e47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e6c3998434b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13701fbe140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ØYSTEIN HÆREM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ØYSTEIN HÆREM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559 125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1 267 189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24 763 127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33 046 569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HÆREM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Bleikerhaugen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28 50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oystein@haerem.no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990 893 721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