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0e3ae014c145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499fda985c4025"/>
  </p:sldMasterIdLst>
  <p:sldIdLst>
    <p:sldId xmlns:r="http://schemas.openxmlformats.org/officeDocument/2006/relationships" id="256" r:id="R80752517ae794f17"/>
    <p:sldId xmlns:r="http://schemas.openxmlformats.org/officeDocument/2006/relationships" id="257" r:id="R8d232fe890e64f05"/>
    <p:sldId xmlns:r="http://schemas.openxmlformats.org/officeDocument/2006/relationships" id="258" r:id="R253e3ae2b1cb4693"/>
    <p:sldId xmlns:r="http://schemas.openxmlformats.org/officeDocument/2006/relationships" id="259" r:id="R5f9478f005ca42b1"/>
    <p:sldId xmlns:r="http://schemas.openxmlformats.org/officeDocument/2006/relationships" id="260" r:id="R6eb8be0bdaae4623"/>
    <p:sldId xmlns:r="http://schemas.openxmlformats.org/officeDocument/2006/relationships" id="261" r:id="Ra7f1565d11424819"/>
    <p:sldId xmlns:r="http://schemas.openxmlformats.org/officeDocument/2006/relationships" id="262" r:id="R39ac2546044c4e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499fda985c4025" /><Relationship Type="http://schemas.openxmlformats.org/officeDocument/2006/relationships/slide" Target="/ppt/slides/slide1.xml" Id="R80752517ae794f17" /><Relationship Type="http://schemas.openxmlformats.org/officeDocument/2006/relationships/slide" Target="/ppt/slides/slide2.xml" Id="R8d232fe890e64f05" /><Relationship Type="http://schemas.openxmlformats.org/officeDocument/2006/relationships/slide" Target="/ppt/slides/slide3.xml" Id="R253e3ae2b1cb4693" /><Relationship Type="http://schemas.openxmlformats.org/officeDocument/2006/relationships/slide" Target="/ppt/slides/slide4.xml" Id="R5f9478f005ca42b1" /><Relationship Type="http://schemas.openxmlformats.org/officeDocument/2006/relationships/slide" Target="/ppt/slides/slide5.xml" Id="R6eb8be0bdaae4623" /><Relationship Type="http://schemas.openxmlformats.org/officeDocument/2006/relationships/slide" Target="/ppt/slides/slide6.xml" Id="Ra7f1565d11424819" /><Relationship Type="http://schemas.openxmlformats.org/officeDocument/2006/relationships/slide" Target="/ppt/slides/slide7.xml" Id="R39ac2546044c4e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b51c4f2bf042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3052afbe84b4c" /><Relationship Type="http://schemas.openxmlformats.org/officeDocument/2006/relationships/theme" Target="/ppt/slideMasters/theme/theme1.xml" Id="Rbfa505ea0cc044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83052afbe84b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0e2c3bf3149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3e36e8f3a4e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863a009f04d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8182a18204a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e173f865646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6545be38e43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1c1e43a354b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MF TRANSPORT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 TRANSPORT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MF TRANSPORT SERVICE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 TRANSPORT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 TRANSPORT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 TRANSPORT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1 247 760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159 393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−227 877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−669 408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1 895 603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 TRANSPORT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MARION FREDRIKA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 TRANSPORT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Solbakken 31B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990 946 671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 TRANSPORT SERVICE AS</a:t>
            </a:r>
          </a:p>
        </p:txBody>
      </p:sp>
    </p:spTree>
  </p:cSld>
  <p:clrMapOvr>
    <a:masterClrMapping xmlns:a="http://schemas.openxmlformats.org/drawingml/2006/main"/>
  </p:clrMapOvr>
</p:sld>
</file>