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d204ad099e43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86709393a64e24"/>
  </p:sldMasterIdLst>
  <p:sldIdLst>
    <p:sldId xmlns:r="http://schemas.openxmlformats.org/officeDocument/2006/relationships" id="256" r:id="R7324fa94adb84284"/>
    <p:sldId xmlns:r="http://schemas.openxmlformats.org/officeDocument/2006/relationships" id="257" r:id="R7130faeab23b47b0"/>
    <p:sldId xmlns:r="http://schemas.openxmlformats.org/officeDocument/2006/relationships" id="258" r:id="R34928b7d615749e0"/>
    <p:sldId xmlns:r="http://schemas.openxmlformats.org/officeDocument/2006/relationships" id="259" r:id="Rab33d07936dc492c"/>
    <p:sldId xmlns:r="http://schemas.openxmlformats.org/officeDocument/2006/relationships" id="260" r:id="Rf440e92b909342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86709393a64e24" /><Relationship Type="http://schemas.openxmlformats.org/officeDocument/2006/relationships/slide" Target="/ppt/slides/slide1.xml" Id="R7324fa94adb84284" /><Relationship Type="http://schemas.openxmlformats.org/officeDocument/2006/relationships/slide" Target="/ppt/slides/slide2.xml" Id="R7130faeab23b47b0" /><Relationship Type="http://schemas.openxmlformats.org/officeDocument/2006/relationships/slide" Target="/ppt/slides/slide3.xml" Id="R34928b7d615749e0" /><Relationship Type="http://schemas.openxmlformats.org/officeDocument/2006/relationships/slide" Target="/ppt/slides/slide4.xml" Id="Rab33d07936dc492c" /><Relationship Type="http://schemas.openxmlformats.org/officeDocument/2006/relationships/slide" Target="/ppt/slides/slide5.xml" Id="Rf440e92b909342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798002cc554a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d5c1248c54d0a" /><Relationship Type="http://schemas.openxmlformats.org/officeDocument/2006/relationships/theme" Target="/ppt/slideMasters/theme/theme1.xml" Id="R221fd1bf27d942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7d5c1248c54d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91aad47fd45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b86e7b49448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41aeb6f4147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1f84f16d540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81fb366ea48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4-US AGENCY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4-US 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4-US AGENCY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4-US 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4-US 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4-US 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990 950 296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4-US AGENCY AS</a:t>
            </a:r>
          </a:p>
        </p:txBody>
      </p:sp>
    </p:spTree>
  </p:cSld>
  <p:clrMapOvr>
    <a:masterClrMapping xmlns:a="http://schemas.openxmlformats.org/drawingml/2006/main"/>
  </p:clrMapOvr>
</p:sld>
</file>