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9dd699f0b44a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827777bb4b4af3"/>
  </p:sldMasterIdLst>
  <p:sldIdLst>
    <p:sldId xmlns:r="http://schemas.openxmlformats.org/officeDocument/2006/relationships" id="256" r:id="R0b794b1312434088"/>
    <p:sldId xmlns:r="http://schemas.openxmlformats.org/officeDocument/2006/relationships" id="257" r:id="Rb86fbd3704444dae"/>
    <p:sldId xmlns:r="http://schemas.openxmlformats.org/officeDocument/2006/relationships" id="258" r:id="Ra97a3a77fc47471e"/>
    <p:sldId xmlns:r="http://schemas.openxmlformats.org/officeDocument/2006/relationships" id="259" r:id="Ra0541612bd714740"/>
    <p:sldId xmlns:r="http://schemas.openxmlformats.org/officeDocument/2006/relationships" id="260" r:id="Rba368499698a43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27777bb4b4af3" /><Relationship Type="http://schemas.openxmlformats.org/officeDocument/2006/relationships/slide" Target="/ppt/slides/slide1.xml" Id="R0b794b1312434088" /><Relationship Type="http://schemas.openxmlformats.org/officeDocument/2006/relationships/slide" Target="/ppt/slides/slide2.xml" Id="Rb86fbd3704444dae" /><Relationship Type="http://schemas.openxmlformats.org/officeDocument/2006/relationships/slide" Target="/ppt/slides/slide3.xml" Id="Ra97a3a77fc47471e" /><Relationship Type="http://schemas.openxmlformats.org/officeDocument/2006/relationships/slide" Target="/ppt/slides/slide4.xml" Id="Ra0541612bd714740" /><Relationship Type="http://schemas.openxmlformats.org/officeDocument/2006/relationships/slide" Target="/ppt/slides/slide5.xml" Id="Rba368499698a43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56e24986246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f40e315804084" /><Relationship Type="http://schemas.openxmlformats.org/officeDocument/2006/relationships/theme" Target="/ppt/slideMasters/theme/theme1.xml" Id="R287a9eb7e714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5f40e3158040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f68514cfd4c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857dcbd9a40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397345b52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ad5ba067c49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3261903ab4d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VENBAKKEN EIENDOM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VENBAKKEN EIENDOM ANS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Rabbaveien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10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990 951 721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