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b0a15912b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dd519cf564d86"/>
  </p:sldMasterIdLst>
  <p:sldIdLst>
    <p:sldId xmlns:r="http://schemas.openxmlformats.org/officeDocument/2006/relationships" id="256" r:id="Re25b3b69cf28429b"/>
    <p:sldId xmlns:r="http://schemas.openxmlformats.org/officeDocument/2006/relationships" id="257" r:id="R04dc7d281ebf425b"/>
    <p:sldId xmlns:r="http://schemas.openxmlformats.org/officeDocument/2006/relationships" id="258" r:id="Rba3e1cbcfd244562"/>
    <p:sldId xmlns:r="http://schemas.openxmlformats.org/officeDocument/2006/relationships" id="259" r:id="R4bc2521be93040b7"/>
    <p:sldId xmlns:r="http://schemas.openxmlformats.org/officeDocument/2006/relationships" id="260" r:id="R3fdfd0e6c5b2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dd519cf564d86" /><Relationship Type="http://schemas.openxmlformats.org/officeDocument/2006/relationships/slide" Target="/ppt/slides/slide1.xml" Id="Re25b3b69cf28429b" /><Relationship Type="http://schemas.openxmlformats.org/officeDocument/2006/relationships/slide" Target="/ppt/slides/slide2.xml" Id="R04dc7d281ebf425b" /><Relationship Type="http://schemas.openxmlformats.org/officeDocument/2006/relationships/slide" Target="/ppt/slides/slide3.xml" Id="Rba3e1cbcfd244562" /><Relationship Type="http://schemas.openxmlformats.org/officeDocument/2006/relationships/slide" Target="/ppt/slides/slide4.xml" Id="R4bc2521be93040b7" /><Relationship Type="http://schemas.openxmlformats.org/officeDocument/2006/relationships/slide" Target="/ppt/slides/slide5.xml" Id="R3fdfd0e6c5b2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2c3b8881a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bf9f291b645b8" /><Relationship Type="http://schemas.openxmlformats.org/officeDocument/2006/relationships/theme" Target="/ppt/slideMasters/theme/theme1.xml" Id="R2952ed7dc647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bf9f291b6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d5d38887b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36ab0c201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19d35cdac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e20f32848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bc85fad5f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