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2e3c8d4eb046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57949f72e4bb9"/>
  </p:sldMasterIdLst>
  <p:sldIdLst>
    <p:sldId xmlns:r="http://schemas.openxmlformats.org/officeDocument/2006/relationships" id="256" r:id="Rda881c2ceac148a3"/>
    <p:sldId xmlns:r="http://schemas.openxmlformats.org/officeDocument/2006/relationships" id="257" r:id="R7bf1b350073f42d4"/>
    <p:sldId xmlns:r="http://schemas.openxmlformats.org/officeDocument/2006/relationships" id="258" r:id="Raf9a8d46e191409d"/>
    <p:sldId xmlns:r="http://schemas.openxmlformats.org/officeDocument/2006/relationships" id="259" r:id="R0517cd443c574631"/>
    <p:sldId xmlns:r="http://schemas.openxmlformats.org/officeDocument/2006/relationships" id="260" r:id="R9c8906cebc5c4608"/>
    <p:sldId xmlns:r="http://schemas.openxmlformats.org/officeDocument/2006/relationships" id="261" r:id="Re88d50deec024dbf"/>
    <p:sldId xmlns:r="http://schemas.openxmlformats.org/officeDocument/2006/relationships" id="262" r:id="R95144d2ef95c44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57949f72e4bb9" /><Relationship Type="http://schemas.openxmlformats.org/officeDocument/2006/relationships/slide" Target="/ppt/slides/slide1.xml" Id="Rda881c2ceac148a3" /><Relationship Type="http://schemas.openxmlformats.org/officeDocument/2006/relationships/slide" Target="/ppt/slides/slide2.xml" Id="R7bf1b350073f42d4" /><Relationship Type="http://schemas.openxmlformats.org/officeDocument/2006/relationships/slide" Target="/ppt/slides/slide3.xml" Id="Raf9a8d46e191409d" /><Relationship Type="http://schemas.openxmlformats.org/officeDocument/2006/relationships/slide" Target="/ppt/slides/slide4.xml" Id="R0517cd443c574631" /><Relationship Type="http://schemas.openxmlformats.org/officeDocument/2006/relationships/slide" Target="/ppt/slides/slide5.xml" Id="R9c8906cebc5c4608" /><Relationship Type="http://schemas.openxmlformats.org/officeDocument/2006/relationships/slide" Target="/ppt/slides/slide6.xml" Id="Re88d50deec024dbf" /><Relationship Type="http://schemas.openxmlformats.org/officeDocument/2006/relationships/slide" Target="/ppt/slides/slide7.xml" Id="R95144d2ef95c44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01cd83b634e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667c30bb14cdd" /><Relationship Type="http://schemas.openxmlformats.org/officeDocument/2006/relationships/theme" Target="/ppt/slideMasters/theme/theme1.xml" Id="Re1f9d24aa4e145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6667c30bb14c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04020f4fc4b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851ffb8a04c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13065e5fe49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571893bab44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11cf6c95a4c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3846e1cca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4bf7ed944a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AS ble etablert [år] og holder til i Malmefjorden.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10 250 725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75 090 558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82 652 451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MEDIA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MANOLI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STRANDTUN EIENDOM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ABBA HOLDING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HENDEN NYGÅRD HOLDING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Holamyra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6445 Malmefjorden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05 84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sveinung.henden@gmail.com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www.andersgarden.no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HENDEN AS</a:t>
            </a:r>
          </a:p>
        </p:txBody>
      </p:sp>
    </p:spTree>
  </p:cSld>
  <p:clrMapOvr>
    <a:masterClrMapping xmlns:a="http://schemas.openxmlformats.org/drawingml/2006/main"/>
  </p:clrMapOvr>
</p:sld>
</file>