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127ac4cc7142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356f8b3b0d4308"/>
  </p:sldMasterIdLst>
  <p:sldIdLst>
    <p:sldId xmlns:r="http://schemas.openxmlformats.org/officeDocument/2006/relationships" id="256" r:id="Rbe9d825d26a2496c"/>
    <p:sldId xmlns:r="http://schemas.openxmlformats.org/officeDocument/2006/relationships" id="257" r:id="Rf28fcfa4e1ee43d7"/>
    <p:sldId xmlns:r="http://schemas.openxmlformats.org/officeDocument/2006/relationships" id="258" r:id="R1fb8e377c1df430a"/>
    <p:sldId xmlns:r="http://schemas.openxmlformats.org/officeDocument/2006/relationships" id="259" r:id="R04d44217e9984bcd"/>
    <p:sldId xmlns:r="http://schemas.openxmlformats.org/officeDocument/2006/relationships" id="260" r:id="R506f0d5c8059463f"/>
    <p:sldId xmlns:r="http://schemas.openxmlformats.org/officeDocument/2006/relationships" id="261" r:id="R07686534520843f2"/>
    <p:sldId xmlns:r="http://schemas.openxmlformats.org/officeDocument/2006/relationships" id="262" r:id="R77dfe2e6e36c48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356f8b3b0d4308" /><Relationship Type="http://schemas.openxmlformats.org/officeDocument/2006/relationships/slide" Target="/ppt/slides/slide1.xml" Id="Rbe9d825d26a2496c" /><Relationship Type="http://schemas.openxmlformats.org/officeDocument/2006/relationships/slide" Target="/ppt/slides/slide2.xml" Id="Rf28fcfa4e1ee43d7" /><Relationship Type="http://schemas.openxmlformats.org/officeDocument/2006/relationships/slide" Target="/ppt/slides/slide3.xml" Id="R1fb8e377c1df430a" /><Relationship Type="http://schemas.openxmlformats.org/officeDocument/2006/relationships/slide" Target="/ppt/slides/slide4.xml" Id="R04d44217e9984bcd" /><Relationship Type="http://schemas.openxmlformats.org/officeDocument/2006/relationships/slide" Target="/ppt/slides/slide5.xml" Id="R506f0d5c8059463f" /><Relationship Type="http://schemas.openxmlformats.org/officeDocument/2006/relationships/slide" Target="/ppt/slides/slide6.xml" Id="R07686534520843f2" /><Relationship Type="http://schemas.openxmlformats.org/officeDocument/2006/relationships/slide" Target="/ppt/slides/slide7.xml" Id="R77dfe2e6e36c48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66f70d667649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168cfcb8c4e95" /><Relationship Type="http://schemas.openxmlformats.org/officeDocument/2006/relationships/theme" Target="/ppt/slideMasters/theme/theme1.xml" Id="R78adf73ed90a4c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6168cfcb8c4e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88784ee4740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b42b1f2c14e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c9807e17d40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d09355b6e44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aea73e92946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d6a21ed2147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d1e1dc64f44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KOMPETANSE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35 388 426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1 972 382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1 392 899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3 871 174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11 778 127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JONNY MAGERØY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RØBERG KAI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PER ARNE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STÅLE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IVAN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Lyngjavegen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67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991 069 402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