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5ab8aae49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c2889e3b54231"/>
  </p:sldMasterIdLst>
  <p:sldIdLst>
    <p:sldId xmlns:r="http://schemas.openxmlformats.org/officeDocument/2006/relationships" id="256" r:id="Rdbcf69ae1e3e49ec"/>
    <p:sldId xmlns:r="http://schemas.openxmlformats.org/officeDocument/2006/relationships" id="257" r:id="R80b2946b38244aef"/>
    <p:sldId xmlns:r="http://schemas.openxmlformats.org/officeDocument/2006/relationships" id="258" r:id="R598760ea2be64f2a"/>
    <p:sldId xmlns:r="http://schemas.openxmlformats.org/officeDocument/2006/relationships" id="259" r:id="Rb3328c7e03b942f5"/>
    <p:sldId xmlns:r="http://schemas.openxmlformats.org/officeDocument/2006/relationships" id="260" r:id="R00b35ffafd69489e"/>
    <p:sldId xmlns:r="http://schemas.openxmlformats.org/officeDocument/2006/relationships" id="261" r:id="R36b28f1fba014a75"/>
    <p:sldId xmlns:r="http://schemas.openxmlformats.org/officeDocument/2006/relationships" id="262" r:id="R7e3cff00410b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c2889e3b54231" /><Relationship Type="http://schemas.openxmlformats.org/officeDocument/2006/relationships/slide" Target="/ppt/slides/slide1.xml" Id="Rdbcf69ae1e3e49ec" /><Relationship Type="http://schemas.openxmlformats.org/officeDocument/2006/relationships/slide" Target="/ppt/slides/slide2.xml" Id="R80b2946b38244aef" /><Relationship Type="http://schemas.openxmlformats.org/officeDocument/2006/relationships/slide" Target="/ppt/slides/slide3.xml" Id="R598760ea2be64f2a" /><Relationship Type="http://schemas.openxmlformats.org/officeDocument/2006/relationships/slide" Target="/ppt/slides/slide4.xml" Id="Rb3328c7e03b942f5" /><Relationship Type="http://schemas.openxmlformats.org/officeDocument/2006/relationships/slide" Target="/ppt/slides/slide5.xml" Id="R00b35ffafd69489e" /><Relationship Type="http://schemas.openxmlformats.org/officeDocument/2006/relationships/slide" Target="/ppt/slides/slide6.xml" Id="R36b28f1fba014a75" /><Relationship Type="http://schemas.openxmlformats.org/officeDocument/2006/relationships/slide" Target="/ppt/slides/slide7.xml" Id="R7e3cff00410b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955886f9045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481be4e04634" /><Relationship Type="http://schemas.openxmlformats.org/officeDocument/2006/relationships/theme" Target="/ppt/slideMasters/theme/theme1.xml" Id="Rb8055e1a4518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2481be4e0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615f04711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d6f0150b2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7165a0422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1d309ad3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585121b53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e0be22e7e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bdeb46ee5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BYGGUTVIKLING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18 653 835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991 240 802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SØR AS</a:t>
            </a:r>
          </a:p>
        </p:txBody>
      </p:sp>
    </p:spTree>
  </p:cSld>
  <p:clrMapOvr>
    <a:masterClrMapping xmlns:a="http://schemas.openxmlformats.org/drawingml/2006/main"/>
  </p:clrMapOvr>
</p:sld>
</file>