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413e2b7baf40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663570a1a1494c"/>
  </p:sldMasterIdLst>
  <p:sldIdLst>
    <p:sldId xmlns:r="http://schemas.openxmlformats.org/officeDocument/2006/relationships" id="256" r:id="R59eeadcf8f184ee9"/>
    <p:sldId xmlns:r="http://schemas.openxmlformats.org/officeDocument/2006/relationships" id="257" r:id="R50607527b08d4681"/>
    <p:sldId xmlns:r="http://schemas.openxmlformats.org/officeDocument/2006/relationships" id="258" r:id="R0e148a3df0a74019"/>
    <p:sldId xmlns:r="http://schemas.openxmlformats.org/officeDocument/2006/relationships" id="259" r:id="R40d6f2ddfba947b3"/>
    <p:sldId xmlns:r="http://schemas.openxmlformats.org/officeDocument/2006/relationships" id="260" r:id="R523edea2506f432c"/>
    <p:sldId xmlns:r="http://schemas.openxmlformats.org/officeDocument/2006/relationships" id="261" r:id="R123150a2d29d4ab6"/>
    <p:sldId xmlns:r="http://schemas.openxmlformats.org/officeDocument/2006/relationships" id="262" r:id="R2b03b099ebe944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63570a1a1494c" /><Relationship Type="http://schemas.openxmlformats.org/officeDocument/2006/relationships/slide" Target="/ppt/slides/slide1.xml" Id="R59eeadcf8f184ee9" /><Relationship Type="http://schemas.openxmlformats.org/officeDocument/2006/relationships/slide" Target="/ppt/slides/slide2.xml" Id="R50607527b08d4681" /><Relationship Type="http://schemas.openxmlformats.org/officeDocument/2006/relationships/slide" Target="/ppt/slides/slide3.xml" Id="R0e148a3df0a74019" /><Relationship Type="http://schemas.openxmlformats.org/officeDocument/2006/relationships/slide" Target="/ppt/slides/slide4.xml" Id="R40d6f2ddfba947b3" /><Relationship Type="http://schemas.openxmlformats.org/officeDocument/2006/relationships/slide" Target="/ppt/slides/slide5.xml" Id="R523edea2506f432c" /><Relationship Type="http://schemas.openxmlformats.org/officeDocument/2006/relationships/slide" Target="/ppt/slides/slide6.xml" Id="R123150a2d29d4ab6" /><Relationship Type="http://schemas.openxmlformats.org/officeDocument/2006/relationships/slide" Target="/ppt/slides/slide7.xml" Id="R2b03b099ebe944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48251bbb843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365adec284a62" /><Relationship Type="http://schemas.openxmlformats.org/officeDocument/2006/relationships/theme" Target="/ppt/slideMasters/theme/theme1.xml" Id="R952190a3bbc542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5365adec284a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48d4066924c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90b48717f4a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a01c9c3cd40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25e6201c44b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9c00456f147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9f4415e9f4d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3db0d6e3a44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BYGGSJEKK1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BYGGSJEKK1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BYGGSJEKK1 AS ble etablert [år] og holder til i Åmot.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BYGGSJEKK1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BYGGSJEKK1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BYGGSJEKK1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2 286 403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418 350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BYGGSJEKK1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HÆHRE SVEIN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BYGGSJEKK1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Bergkrystallen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3340 Åmot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svein@byggsjekk1.no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www.byggsjekk1.no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991 361 928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BYGGSJEKK1 AS</a:t>
            </a:r>
          </a:p>
        </p:txBody>
      </p:sp>
    </p:spTree>
  </p:cSld>
  <p:clrMapOvr>
    <a:masterClrMapping xmlns:a="http://schemas.openxmlformats.org/drawingml/2006/main"/>
  </p:clrMapOvr>
</p:sld>
</file>