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0b44d9d14b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985886fe44d2e"/>
  </p:sldMasterIdLst>
  <p:sldIdLst>
    <p:sldId xmlns:r="http://schemas.openxmlformats.org/officeDocument/2006/relationships" id="256" r:id="Re3ea355a12c64f96"/>
    <p:sldId xmlns:r="http://schemas.openxmlformats.org/officeDocument/2006/relationships" id="257" r:id="Rc247668fdd59490e"/>
    <p:sldId xmlns:r="http://schemas.openxmlformats.org/officeDocument/2006/relationships" id="258" r:id="R0151de33e7394837"/>
    <p:sldId xmlns:r="http://schemas.openxmlformats.org/officeDocument/2006/relationships" id="259" r:id="R6f8e2d55f1064141"/>
    <p:sldId xmlns:r="http://schemas.openxmlformats.org/officeDocument/2006/relationships" id="260" r:id="R6e45e027905a42a2"/>
    <p:sldId xmlns:r="http://schemas.openxmlformats.org/officeDocument/2006/relationships" id="261" r:id="R993c3d78d92544f1"/>
    <p:sldId xmlns:r="http://schemas.openxmlformats.org/officeDocument/2006/relationships" id="262" r:id="R9a87dbbf189f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985886fe44d2e" /><Relationship Type="http://schemas.openxmlformats.org/officeDocument/2006/relationships/slide" Target="/ppt/slides/slide1.xml" Id="Re3ea355a12c64f96" /><Relationship Type="http://schemas.openxmlformats.org/officeDocument/2006/relationships/slide" Target="/ppt/slides/slide2.xml" Id="Rc247668fdd59490e" /><Relationship Type="http://schemas.openxmlformats.org/officeDocument/2006/relationships/slide" Target="/ppt/slides/slide3.xml" Id="R0151de33e7394837" /><Relationship Type="http://schemas.openxmlformats.org/officeDocument/2006/relationships/slide" Target="/ppt/slides/slide4.xml" Id="R6f8e2d55f1064141" /><Relationship Type="http://schemas.openxmlformats.org/officeDocument/2006/relationships/slide" Target="/ppt/slides/slide5.xml" Id="R6e45e027905a42a2" /><Relationship Type="http://schemas.openxmlformats.org/officeDocument/2006/relationships/slide" Target="/ppt/slides/slide6.xml" Id="R993c3d78d92544f1" /><Relationship Type="http://schemas.openxmlformats.org/officeDocument/2006/relationships/slide" Target="/ppt/slides/slide7.xml" Id="R9a87dbbf189f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5da387a2b40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cc9d1c134b45" /><Relationship Type="http://schemas.openxmlformats.org/officeDocument/2006/relationships/theme" Target="/ppt/slideMasters/theme/theme1.xml" Id="Rde6a0f51e59b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1cc9d1c134b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6ad5c2018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f35b0342a4d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934fd139c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a2193c767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f04bb794948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ef9105b74f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fecffa494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