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ee2c674df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993c4dec44a78"/>
  </p:sldMasterIdLst>
  <p:sldIdLst>
    <p:sldId xmlns:r="http://schemas.openxmlformats.org/officeDocument/2006/relationships" id="256" r:id="R23e43c0eb26f43c0"/>
    <p:sldId xmlns:r="http://schemas.openxmlformats.org/officeDocument/2006/relationships" id="257" r:id="R9a0b526464434336"/>
    <p:sldId xmlns:r="http://schemas.openxmlformats.org/officeDocument/2006/relationships" id="258" r:id="R96d722beb8cd45fc"/>
    <p:sldId xmlns:r="http://schemas.openxmlformats.org/officeDocument/2006/relationships" id="259" r:id="Rffd0fe7626154fbc"/>
    <p:sldId xmlns:r="http://schemas.openxmlformats.org/officeDocument/2006/relationships" id="260" r:id="R638f935d9b774f07"/>
    <p:sldId xmlns:r="http://schemas.openxmlformats.org/officeDocument/2006/relationships" id="261" r:id="Rc360e28394784634"/>
    <p:sldId xmlns:r="http://schemas.openxmlformats.org/officeDocument/2006/relationships" id="262" r:id="R6c90a5f4551d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993c4dec44a78" /><Relationship Type="http://schemas.openxmlformats.org/officeDocument/2006/relationships/slide" Target="/ppt/slides/slide1.xml" Id="R23e43c0eb26f43c0" /><Relationship Type="http://schemas.openxmlformats.org/officeDocument/2006/relationships/slide" Target="/ppt/slides/slide2.xml" Id="R9a0b526464434336" /><Relationship Type="http://schemas.openxmlformats.org/officeDocument/2006/relationships/slide" Target="/ppt/slides/slide3.xml" Id="R96d722beb8cd45fc" /><Relationship Type="http://schemas.openxmlformats.org/officeDocument/2006/relationships/slide" Target="/ppt/slides/slide4.xml" Id="Rffd0fe7626154fbc" /><Relationship Type="http://schemas.openxmlformats.org/officeDocument/2006/relationships/slide" Target="/ppt/slides/slide5.xml" Id="R638f935d9b774f07" /><Relationship Type="http://schemas.openxmlformats.org/officeDocument/2006/relationships/slide" Target="/ppt/slides/slide6.xml" Id="Rc360e28394784634" /><Relationship Type="http://schemas.openxmlformats.org/officeDocument/2006/relationships/slide" Target="/ppt/slides/slide7.xml" Id="R6c90a5f4551d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f121fec9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cf9854204d78" /><Relationship Type="http://schemas.openxmlformats.org/officeDocument/2006/relationships/theme" Target="/ppt/slideMasters/theme/theme1.xml" Id="R003de94d9260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7cf985420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af6d9013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e7abca2e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e381c5e1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91088e36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cc34487e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4a06ad21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59f6dacf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