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935e5e91164c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93144f34ee4c21"/>
  </p:sldMasterIdLst>
  <p:sldIdLst>
    <p:sldId xmlns:r="http://schemas.openxmlformats.org/officeDocument/2006/relationships" id="256" r:id="R9143d9fb30524900"/>
    <p:sldId xmlns:r="http://schemas.openxmlformats.org/officeDocument/2006/relationships" id="257" r:id="Ra2ba71e0d34d4254"/>
    <p:sldId xmlns:r="http://schemas.openxmlformats.org/officeDocument/2006/relationships" id="258" r:id="R788cf74a1fb546b6"/>
    <p:sldId xmlns:r="http://schemas.openxmlformats.org/officeDocument/2006/relationships" id="259" r:id="Rd82f8f64705646f5"/>
    <p:sldId xmlns:r="http://schemas.openxmlformats.org/officeDocument/2006/relationships" id="260" r:id="R93cc7659e9b349a8"/>
    <p:sldId xmlns:r="http://schemas.openxmlformats.org/officeDocument/2006/relationships" id="261" r:id="Rda599085e7af43eb"/>
    <p:sldId xmlns:r="http://schemas.openxmlformats.org/officeDocument/2006/relationships" id="262" r:id="R1976c4f4edb842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3144f34ee4c21" /><Relationship Type="http://schemas.openxmlformats.org/officeDocument/2006/relationships/slide" Target="/ppt/slides/slide1.xml" Id="R9143d9fb30524900" /><Relationship Type="http://schemas.openxmlformats.org/officeDocument/2006/relationships/slide" Target="/ppt/slides/slide2.xml" Id="Ra2ba71e0d34d4254" /><Relationship Type="http://schemas.openxmlformats.org/officeDocument/2006/relationships/slide" Target="/ppt/slides/slide3.xml" Id="R788cf74a1fb546b6" /><Relationship Type="http://schemas.openxmlformats.org/officeDocument/2006/relationships/slide" Target="/ppt/slides/slide4.xml" Id="Rd82f8f64705646f5" /><Relationship Type="http://schemas.openxmlformats.org/officeDocument/2006/relationships/slide" Target="/ppt/slides/slide5.xml" Id="R93cc7659e9b349a8" /><Relationship Type="http://schemas.openxmlformats.org/officeDocument/2006/relationships/slide" Target="/ppt/slides/slide6.xml" Id="Rda599085e7af43eb" /><Relationship Type="http://schemas.openxmlformats.org/officeDocument/2006/relationships/slide" Target="/ppt/slides/slide7.xml" Id="R1976c4f4edb842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6a423e4af845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94065235145e5" /><Relationship Type="http://schemas.openxmlformats.org/officeDocument/2006/relationships/theme" Target="/ppt/slideMasters/theme/theme1.xml" Id="Rf2469b2f4c1a40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694065235145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e005707ad46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4e0e0cc2c4d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e95fedd7e49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9c0bd7ac740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c6532f7ef4c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b0999849b42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42daddcd34e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SALTDALSHYTTA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4 466 562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−1 563 814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132 136 790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265 152 693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