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1e5e8ca46442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cd45e1a69f4d4c"/>
  </p:sldMasterIdLst>
  <p:sldIdLst>
    <p:sldId xmlns:r="http://schemas.openxmlformats.org/officeDocument/2006/relationships" id="256" r:id="R504fcd7c482b44c1"/>
    <p:sldId xmlns:r="http://schemas.openxmlformats.org/officeDocument/2006/relationships" id="257" r:id="R4942726334ad4e9d"/>
    <p:sldId xmlns:r="http://schemas.openxmlformats.org/officeDocument/2006/relationships" id="258" r:id="Rb923163f60d642a0"/>
    <p:sldId xmlns:r="http://schemas.openxmlformats.org/officeDocument/2006/relationships" id="259" r:id="Rf9a556cc95ef4d54"/>
    <p:sldId xmlns:r="http://schemas.openxmlformats.org/officeDocument/2006/relationships" id="260" r:id="R55f66f212b64423d"/>
    <p:sldId xmlns:r="http://schemas.openxmlformats.org/officeDocument/2006/relationships" id="261" r:id="R2bbc0143abb1432d"/>
    <p:sldId xmlns:r="http://schemas.openxmlformats.org/officeDocument/2006/relationships" id="262" r:id="R0baf809b1a88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d45e1a69f4d4c" /><Relationship Type="http://schemas.openxmlformats.org/officeDocument/2006/relationships/slide" Target="/ppt/slides/slide1.xml" Id="R504fcd7c482b44c1" /><Relationship Type="http://schemas.openxmlformats.org/officeDocument/2006/relationships/slide" Target="/ppt/slides/slide2.xml" Id="R4942726334ad4e9d" /><Relationship Type="http://schemas.openxmlformats.org/officeDocument/2006/relationships/slide" Target="/ppt/slides/slide3.xml" Id="Rb923163f60d642a0" /><Relationship Type="http://schemas.openxmlformats.org/officeDocument/2006/relationships/slide" Target="/ppt/slides/slide4.xml" Id="Rf9a556cc95ef4d54" /><Relationship Type="http://schemas.openxmlformats.org/officeDocument/2006/relationships/slide" Target="/ppt/slides/slide5.xml" Id="R55f66f212b64423d" /><Relationship Type="http://schemas.openxmlformats.org/officeDocument/2006/relationships/slide" Target="/ppt/slides/slide6.xml" Id="R2bbc0143abb1432d" /><Relationship Type="http://schemas.openxmlformats.org/officeDocument/2006/relationships/slide" Target="/ppt/slides/slide7.xml" Id="R0baf809b1a88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cbfadae51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0c1c67ebd404a" /><Relationship Type="http://schemas.openxmlformats.org/officeDocument/2006/relationships/theme" Target="/ppt/slideMasters/theme/theme1.xml" Id="Rdabe3549015041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30c1c67ebd40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8fcb33b9341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925dec41442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758e69648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a9d5d5af24f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1994f517447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5ebceeeae47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287a8a65043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ESTATE SYSTEM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SYSTEM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ESTATE SYSTEM INDUSTRIES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SYSTEM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SYSTEM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SYSTEM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675 805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5 790 157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5 790 157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SYSTEM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STEIN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SYSTEM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stein-erik.myklebust@eltie.as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991 783 512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SYSTEM INDUSTRIES AS</a:t>
            </a:r>
          </a:p>
        </p:txBody>
      </p:sp>
    </p:spTree>
  </p:cSld>
  <p:clrMapOvr>
    <a:masterClrMapping xmlns:a="http://schemas.openxmlformats.org/drawingml/2006/main"/>
  </p:clrMapOvr>
</p:sld>
</file>