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eda9102f9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e19bbde8c4ed8"/>
  </p:sldMasterIdLst>
  <p:sldIdLst>
    <p:sldId xmlns:r="http://schemas.openxmlformats.org/officeDocument/2006/relationships" id="256" r:id="Rcd0a212004034858"/>
    <p:sldId xmlns:r="http://schemas.openxmlformats.org/officeDocument/2006/relationships" id="257" r:id="R35ae8937ad8f4382"/>
    <p:sldId xmlns:r="http://schemas.openxmlformats.org/officeDocument/2006/relationships" id="258" r:id="R116d6fc0be184b4f"/>
    <p:sldId xmlns:r="http://schemas.openxmlformats.org/officeDocument/2006/relationships" id="259" r:id="R60a76e83c2d04117"/>
    <p:sldId xmlns:r="http://schemas.openxmlformats.org/officeDocument/2006/relationships" id="260" r:id="Red51ca48fe12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e19bbde8c4ed8" /><Relationship Type="http://schemas.openxmlformats.org/officeDocument/2006/relationships/slide" Target="/ppt/slides/slide1.xml" Id="Rcd0a212004034858" /><Relationship Type="http://schemas.openxmlformats.org/officeDocument/2006/relationships/slide" Target="/ppt/slides/slide2.xml" Id="R35ae8937ad8f4382" /><Relationship Type="http://schemas.openxmlformats.org/officeDocument/2006/relationships/slide" Target="/ppt/slides/slide3.xml" Id="R116d6fc0be184b4f" /><Relationship Type="http://schemas.openxmlformats.org/officeDocument/2006/relationships/slide" Target="/ppt/slides/slide4.xml" Id="R60a76e83c2d04117" /><Relationship Type="http://schemas.openxmlformats.org/officeDocument/2006/relationships/slide" Target="/ppt/slides/slide5.xml" Id="Red51ca48fe12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18beb1c8a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5cbd2223f46a0" /><Relationship Type="http://schemas.openxmlformats.org/officeDocument/2006/relationships/theme" Target="/ppt/slideMasters/theme/theme1.xml" Id="R54a95729fc05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5cbd2223f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ecd58859e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f84343228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b8663b43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62df9937e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14f9d5d3a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