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b3842e23474c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2724f60a714cee"/>
  </p:sldMasterIdLst>
  <p:sldIdLst>
    <p:sldId xmlns:r="http://schemas.openxmlformats.org/officeDocument/2006/relationships" id="256" r:id="Rd540270e415744eb"/>
    <p:sldId xmlns:r="http://schemas.openxmlformats.org/officeDocument/2006/relationships" id="257" r:id="Rf8b4d578ce0e4f60"/>
    <p:sldId xmlns:r="http://schemas.openxmlformats.org/officeDocument/2006/relationships" id="258" r:id="Ra869a5582c8148fd"/>
    <p:sldId xmlns:r="http://schemas.openxmlformats.org/officeDocument/2006/relationships" id="259" r:id="R9b77fc993b914d18"/>
    <p:sldId xmlns:r="http://schemas.openxmlformats.org/officeDocument/2006/relationships" id="260" r:id="Redc2282e90f848a9"/>
    <p:sldId xmlns:r="http://schemas.openxmlformats.org/officeDocument/2006/relationships" id="261" r:id="R56012d8a16454d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724f60a714cee" /><Relationship Type="http://schemas.openxmlformats.org/officeDocument/2006/relationships/slide" Target="/ppt/slides/slide1.xml" Id="Rd540270e415744eb" /><Relationship Type="http://schemas.openxmlformats.org/officeDocument/2006/relationships/slide" Target="/ppt/slides/slide2.xml" Id="Rf8b4d578ce0e4f60" /><Relationship Type="http://schemas.openxmlformats.org/officeDocument/2006/relationships/slide" Target="/ppt/slides/slide3.xml" Id="Ra869a5582c8148fd" /><Relationship Type="http://schemas.openxmlformats.org/officeDocument/2006/relationships/slide" Target="/ppt/slides/slide4.xml" Id="R9b77fc993b914d18" /><Relationship Type="http://schemas.openxmlformats.org/officeDocument/2006/relationships/slide" Target="/ppt/slides/slide5.xml" Id="Redc2282e90f848a9" /><Relationship Type="http://schemas.openxmlformats.org/officeDocument/2006/relationships/slide" Target="/ppt/slides/slide6.xml" Id="R56012d8a16454d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9461cc8cd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a47bb40aa4ab5" /><Relationship Type="http://schemas.openxmlformats.org/officeDocument/2006/relationships/theme" Target="/ppt/slideMasters/theme/theme1.xml" Id="R3ffbb6f873af46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7a47bb40aa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59fc1f38e49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48ee357da44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9a0037d7a43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5fbfffd7246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a0e8edf2c45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9224f3e7941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