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597d4cf1d41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606c67b9244696"/>
  </p:sldMasterIdLst>
  <p:sldIdLst>
    <p:sldId xmlns:r="http://schemas.openxmlformats.org/officeDocument/2006/relationships" id="256" r:id="Rbfb0f19b9028402e"/>
    <p:sldId xmlns:r="http://schemas.openxmlformats.org/officeDocument/2006/relationships" id="257" r:id="R3221a80fb25c428b"/>
    <p:sldId xmlns:r="http://schemas.openxmlformats.org/officeDocument/2006/relationships" id="258" r:id="R413f04cae8c8494e"/>
    <p:sldId xmlns:r="http://schemas.openxmlformats.org/officeDocument/2006/relationships" id="259" r:id="Rb6a4418bede2480c"/>
    <p:sldId xmlns:r="http://schemas.openxmlformats.org/officeDocument/2006/relationships" id="260" r:id="Rdb2b17c878184a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06c67b9244696" /><Relationship Type="http://schemas.openxmlformats.org/officeDocument/2006/relationships/slide" Target="/ppt/slides/slide1.xml" Id="Rbfb0f19b9028402e" /><Relationship Type="http://schemas.openxmlformats.org/officeDocument/2006/relationships/slide" Target="/ppt/slides/slide2.xml" Id="R3221a80fb25c428b" /><Relationship Type="http://schemas.openxmlformats.org/officeDocument/2006/relationships/slide" Target="/ppt/slides/slide3.xml" Id="R413f04cae8c8494e" /><Relationship Type="http://schemas.openxmlformats.org/officeDocument/2006/relationships/slide" Target="/ppt/slides/slide4.xml" Id="Rb6a4418bede2480c" /><Relationship Type="http://schemas.openxmlformats.org/officeDocument/2006/relationships/slide" Target="/ppt/slides/slide5.xml" Id="Rdb2b17c878184a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b9d428357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d5544ea644334" /><Relationship Type="http://schemas.openxmlformats.org/officeDocument/2006/relationships/theme" Target="/ppt/slideMasters/theme/theme1.xml" Id="R2baa3021c39b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d5544ea64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0fc68275d4a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65a70ee8f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63e15fcf1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58cf36da14e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4096e28ad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