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a073784a8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cedc506f64f2f"/>
  </p:sldMasterIdLst>
  <p:sldIdLst>
    <p:sldId xmlns:r="http://schemas.openxmlformats.org/officeDocument/2006/relationships" id="256" r:id="R2f41207e2e9446f5"/>
    <p:sldId xmlns:r="http://schemas.openxmlformats.org/officeDocument/2006/relationships" id="257" r:id="R164353afc98b4db8"/>
    <p:sldId xmlns:r="http://schemas.openxmlformats.org/officeDocument/2006/relationships" id="258" r:id="Rd5d1a2bab9a34d00"/>
    <p:sldId xmlns:r="http://schemas.openxmlformats.org/officeDocument/2006/relationships" id="259" r:id="R99067911cbca4a9a"/>
    <p:sldId xmlns:r="http://schemas.openxmlformats.org/officeDocument/2006/relationships" id="260" r:id="R76021cba4a954311"/>
    <p:sldId xmlns:r="http://schemas.openxmlformats.org/officeDocument/2006/relationships" id="261" r:id="R9a4f5f71d223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cedc506f64f2f" /><Relationship Type="http://schemas.openxmlformats.org/officeDocument/2006/relationships/slide" Target="/ppt/slides/slide1.xml" Id="R2f41207e2e9446f5" /><Relationship Type="http://schemas.openxmlformats.org/officeDocument/2006/relationships/slide" Target="/ppt/slides/slide2.xml" Id="R164353afc98b4db8" /><Relationship Type="http://schemas.openxmlformats.org/officeDocument/2006/relationships/slide" Target="/ppt/slides/slide3.xml" Id="Rd5d1a2bab9a34d00" /><Relationship Type="http://schemas.openxmlformats.org/officeDocument/2006/relationships/slide" Target="/ppt/slides/slide4.xml" Id="R99067911cbca4a9a" /><Relationship Type="http://schemas.openxmlformats.org/officeDocument/2006/relationships/slide" Target="/ppt/slides/slide5.xml" Id="R76021cba4a954311" /><Relationship Type="http://schemas.openxmlformats.org/officeDocument/2006/relationships/slide" Target="/ppt/slides/slide6.xml" Id="R9a4f5f71d223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2432a7d3d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8f8d078dd41e4" /><Relationship Type="http://schemas.openxmlformats.org/officeDocument/2006/relationships/theme" Target="/ppt/slideMasters/theme/theme1.xml" Id="Ree7d1dce1dec45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8f8d078dd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b31c37af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2d6da6397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7811c839b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155cfa6d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07640b26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4fb698e87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KINA LAKS EKSPORT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KINA LAKS EKSPORT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KINA LAKS EKSPORT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KINA LAKS EKSPORT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KINA LAKS EKSPORT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KINA LAKS EKSPORT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991 879 110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KINA LAKS EKSPORT AS</a:t>
            </a:r>
          </a:p>
        </p:txBody>
      </p:sp>
    </p:spTree>
  </p:cSld>
  <p:clrMapOvr>
    <a:masterClrMapping xmlns:a="http://schemas.openxmlformats.org/drawingml/2006/main"/>
  </p:clrMapOvr>
</p:sld>
</file>