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65ff2690c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cc90f0386342c6"/>
  </p:sldMasterIdLst>
  <p:sldIdLst>
    <p:sldId xmlns:r="http://schemas.openxmlformats.org/officeDocument/2006/relationships" id="256" r:id="Ra9bb37d0e68645c1"/>
    <p:sldId xmlns:r="http://schemas.openxmlformats.org/officeDocument/2006/relationships" id="257" r:id="Rc4a75f4f67e64d16"/>
    <p:sldId xmlns:r="http://schemas.openxmlformats.org/officeDocument/2006/relationships" id="258" r:id="R6a3e44e2020341a3"/>
    <p:sldId xmlns:r="http://schemas.openxmlformats.org/officeDocument/2006/relationships" id="259" r:id="R72d9e1e003b04501"/>
    <p:sldId xmlns:r="http://schemas.openxmlformats.org/officeDocument/2006/relationships" id="260" r:id="R5142ad0bf14947ed"/>
    <p:sldId xmlns:r="http://schemas.openxmlformats.org/officeDocument/2006/relationships" id="261" r:id="Rf18ae27ee2ae4b44"/>
    <p:sldId xmlns:r="http://schemas.openxmlformats.org/officeDocument/2006/relationships" id="262" r:id="Rda95477b474145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c90f0386342c6" /><Relationship Type="http://schemas.openxmlformats.org/officeDocument/2006/relationships/slide" Target="/ppt/slides/slide1.xml" Id="Ra9bb37d0e68645c1" /><Relationship Type="http://schemas.openxmlformats.org/officeDocument/2006/relationships/slide" Target="/ppt/slides/slide2.xml" Id="Rc4a75f4f67e64d16" /><Relationship Type="http://schemas.openxmlformats.org/officeDocument/2006/relationships/slide" Target="/ppt/slides/slide3.xml" Id="R6a3e44e2020341a3" /><Relationship Type="http://schemas.openxmlformats.org/officeDocument/2006/relationships/slide" Target="/ppt/slides/slide4.xml" Id="R72d9e1e003b04501" /><Relationship Type="http://schemas.openxmlformats.org/officeDocument/2006/relationships/slide" Target="/ppt/slides/slide5.xml" Id="R5142ad0bf14947ed" /><Relationship Type="http://schemas.openxmlformats.org/officeDocument/2006/relationships/slide" Target="/ppt/slides/slide6.xml" Id="Rf18ae27ee2ae4b44" /><Relationship Type="http://schemas.openxmlformats.org/officeDocument/2006/relationships/slide" Target="/ppt/slides/slide7.xml" Id="Rda95477b474145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b06815b6b46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4dd3154ad4d07" /><Relationship Type="http://schemas.openxmlformats.org/officeDocument/2006/relationships/theme" Target="/ppt/slideMasters/theme/theme1.xml" Id="Rabc093e1cbbe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4dd3154ad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69b967062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a879275c2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3e090887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ac6866304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d0af3074e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ba7883663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42d8ea605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