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b133c78e8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8405cbf784827"/>
  </p:sldMasterIdLst>
  <p:sldIdLst>
    <p:sldId xmlns:r="http://schemas.openxmlformats.org/officeDocument/2006/relationships" id="256" r:id="R86d9525237164529"/>
    <p:sldId xmlns:r="http://schemas.openxmlformats.org/officeDocument/2006/relationships" id="257" r:id="R12eee7002ba84e26"/>
    <p:sldId xmlns:r="http://schemas.openxmlformats.org/officeDocument/2006/relationships" id="258" r:id="R092909678c304de7"/>
    <p:sldId xmlns:r="http://schemas.openxmlformats.org/officeDocument/2006/relationships" id="259" r:id="R8d06e5abce4d4ec8"/>
    <p:sldId xmlns:r="http://schemas.openxmlformats.org/officeDocument/2006/relationships" id="260" r:id="R22d2603c65784b77"/>
    <p:sldId xmlns:r="http://schemas.openxmlformats.org/officeDocument/2006/relationships" id="261" r:id="Re59048a006aa40fe"/>
    <p:sldId xmlns:r="http://schemas.openxmlformats.org/officeDocument/2006/relationships" id="262" r:id="Rc6ebddfb3cf2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8405cbf784827" /><Relationship Type="http://schemas.openxmlformats.org/officeDocument/2006/relationships/slide" Target="/ppt/slides/slide1.xml" Id="R86d9525237164529" /><Relationship Type="http://schemas.openxmlformats.org/officeDocument/2006/relationships/slide" Target="/ppt/slides/slide2.xml" Id="R12eee7002ba84e26" /><Relationship Type="http://schemas.openxmlformats.org/officeDocument/2006/relationships/slide" Target="/ppt/slides/slide3.xml" Id="R092909678c304de7" /><Relationship Type="http://schemas.openxmlformats.org/officeDocument/2006/relationships/slide" Target="/ppt/slides/slide4.xml" Id="R8d06e5abce4d4ec8" /><Relationship Type="http://schemas.openxmlformats.org/officeDocument/2006/relationships/slide" Target="/ppt/slides/slide5.xml" Id="R22d2603c65784b77" /><Relationship Type="http://schemas.openxmlformats.org/officeDocument/2006/relationships/slide" Target="/ppt/slides/slide6.xml" Id="Re59048a006aa40fe" /><Relationship Type="http://schemas.openxmlformats.org/officeDocument/2006/relationships/slide" Target="/ppt/slides/slide7.xml" Id="Rc6ebddfb3cf2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ac48844a9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d185499cc43fa" /><Relationship Type="http://schemas.openxmlformats.org/officeDocument/2006/relationships/theme" Target="/ppt/slideMasters/theme/theme1.xml" Id="Rf6fe4cdf7f64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d185499cc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d807ed37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988ae6d1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87d78a5c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0778fe6b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3c12a672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cf4d63f05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6dc99d3c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ØDEGÅRDEN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