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5fc093e62a4f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a6ef1322b24eab"/>
  </p:sldMasterIdLst>
  <p:sldIdLst>
    <p:sldId xmlns:r="http://schemas.openxmlformats.org/officeDocument/2006/relationships" id="256" r:id="R301c23a1636d434f"/>
    <p:sldId xmlns:r="http://schemas.openxmlformats.org/officeDocument/2006/relationships" id="257" r:id="R505952dd5e814ee1"/>
    <p:sldId xmlns:r="http://schemas.openxmlformats.org/officeDocument/2006/relationships" id="258" r:id="Re8ae4d7833674d53"/>
    <p:sldId xmlns:r="http://schemas.openxmlformats.org/officeDocument/2006/relationships" id="259" r:id="Rd2d9df72d97242ad"/>
    <p:sldId xmlns:r="http://schemas.openxmlformats.org/officeDocument/2006/relationships" id="260" r:id="R4df11dda5806411a"/>
    <p:sldId xmlns:r="http://schemas.openxmlformats.org/officeDocument/2006/relationships" id="261" r:id="R5d58a8d9d4094073"/>
    <p:sldId xmlns:r="http://schemas.openxmlformats.org/officeDocument/2006/relationships" id="262" r:id="Rf48f3c7a372a45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a6ef1322b24eab" /><Relationship Type="http://schemas.openxmlformats.org/officeDocument/2006/relationships/slide" Target="/ppt/slides/slide1.xml" Id="R301c23a1636d434f" /><Relationship Type="http://schemas.openxmlformats.org/officeDocument/2006/relationships/slide" Target="/ppt/slides/slide2.xml" Id="R505952dd5e814ee1" /><Relationship Type="http://schemas.openxmlformats.org/officeDocument/2006/relationships/slide" Target="/ppt/slides/slide3.xml" Id="Re8ae4d7833674d53" /><Relationship Type="http://schemas.openxmlformats.org/officeDocument/2006/relationships/slide" Target="/ppt/slides/slide4.xml" Id="Rd2d9df72d97242ad" /><Relationship Type="http://schemas.openxmlformats.org/officeDocument/2006/relationships/slide" Target="/ppt/slides/slide5.xml" Id="R4df11dda5806411a" /><Relationship Type="http://schemas.openxmlformats.org/officeDocument/2006/relationships/slide" Target="/ppt/slides/slide6.xml" Id="R5d58a8d9d4094073" /><Relationship Type="http://schemas.openxmlformats.org/officeDocument/2006/relationships/slide" Target="/ppt/slides/slide7.xml" Id="Rf48f3c7a372a45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4e0387171349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92d4a82604725" /><Relationship Type="http://schemas.openxmlformats.org/officeDocument/2006/relationships/theme" Target="/ppt/slideMasters/theme/theme1.xml" Id="R37822d01a7de45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392d4a826047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93b41143a45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ec4c6129541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e9852079243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45b7de11945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7bf91c32647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3a996ab3e4a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d95fd6e7f4d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KUNST &amp; KULTUR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KUNST &amp; KULTUR 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13 449 773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2 578 059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2 013 448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2 355 711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5 354 017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NAGELSTAD MARIKKEN B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NAGELSTAD HANS PETTER  –  35,0 %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Augusts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991 908 501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