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b4b629a73e249f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ef5bfdc37594b26"/>
  </p:sldMasterIdLst>
  <p:sldIdLst>
    <p:sldId xmlns:r="http://schemas.openxmlformats.org/officeDocument/2006/relationships" id="256" r:id="R2e32d22777c94ada"/>
    <p:sldId xmlns:r="http://schemas.openxmlformats.org/officeDocument/2006/relationships" id="257" r:id="Rb00b3f41e86f4c51"/>
    <p:sldId xmlns:r="http://schemas.openxmlformats.org/officeDocument/2006/relationships" id="258" r:id="Rff01b245cf034480"/>
    <p:sldId xmlns:r="http://schemas.openxmlformats.org/officeDocument/2006/relationships" id="259" r:id="Rd3897dd95e094577"/>
    <p:sldId xmlns:r="http://schemas.openxmlformats.org/officeDocument/2006/relationships" id="260" r:id="Rb98378e4fa584c10"/>
    <p:sldId xmlns:r="http://schemas.openxmlformats.org/officeDocument/2006/relationships" id="261" r:id="Rcead55362b2a4349"/>
    <p:sldId xmlns:r="http://schemas.openxmlformats.org/officeDocument/2006/relationships" id="262" r:id="Rf3bb09affbc7484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f5bfdc37594b26" /><Relationship Type="http://schemas.openxmlformats.org/officeDocument/2006/relationships/slide" Target="/ppt/slides/slide1.xml" Id="R2e32d22777c94ada" /><Relationship Type="http://schemas.openxmlformats.org/officeDocument/2006/relationships/slide" Target="/ppt/slides/slide2.xml" Id="Rb00b3f41e86f4c51" /><Relationship Type="http://schemas.openxmlformats.org/officeDocument/2006/relationships/slide" Target="/ppt/slides/slide3.xml" Id="Rff01b245cf034480" /><Relationship Type="http://schemas.openxmlformats.org/officeDocument/2006/relationships/slide" Target="/ppt/slides/slide4.xml" Id="Rd3897dd95e094577" /><Relationship Type="http://schemas.openxmlformats.org/officeDocument/2006/relationships/slide" Target="/ppt/slides/slide5.xml" Id="Rb98378e4fa584c10" /><Relationship Type="http://schemas.openxmlformats.org/officeDocument/2006/relationships/slide" Target="/ppt/slides/slide6.xml" Id="Rcead55362b2a4349" /><Relationship Type="http://schemas.openxmlformats.org/officeDocument/2006/relationships/slide" Target="/ppt/slides/slide7.xml" Id="Rf3bb09affbc7484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b0df7fc9b641c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923e62b5b6456f" /><Relationship Type="http://schemas.openxmlformats.org/officeDocument/2006/relationships/theme" Target="/ppt/slideMasters/theme/theme1.xml" Id="R009f57ef51934f0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5923e62b5b6456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4c56c6ed6e4d8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1740408c5b4ec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3d37f9125e44c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f696918269485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73119a968a490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7acd512f864af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2689099e96440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ANUPA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ANUPA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ANUPA AS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ANUPA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ANUPA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ANUPA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195 224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80 798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6 513 158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6 580 085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ANUPA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ODDBJØRN ANDREASSEN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ANUPA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Mayenvegen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9013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ta@anupa.no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992 027 770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ANUPA AS</a:t>
            </a:r>
          </a:p>
        </p:txBody>
      </p:sp>
    </p:spTree>
  </p:cSld>
  <p:clrMapOvr>
    <a:masterClrMapping xmlns:a="http://schemas.openxmlformats.org/drawingml/2006/main"/>
  </p:clrMapOvr>
</p:sld>
</file>