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b07b42d559f41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452fcb92912468d"/>
  </p:sldMasterIdLst>
  <p:sldIdLst>
    <p:sldId xmlns:r="http://schemas.openxmlformats.org/officeDocument/2006/relationships" id="256" r:id="R38da1d98c2f24b2b"/>
    <p:sldId xmlns:r="http://schemas.openxmlformats.org/officeDocument/2006/relationships" id="257" r:id="R3632c97d4cf843d9"/>
    <p:sldId xmlns:r="http://schemas.openxmlformats.org/officeDocument/2006/relationships" id="258" r:id="Ra1c69633daca448f"/>
    <p:sldId xmlns:r="http://schemas.openxmlformats.org/officeDocument/2006/relationships" id="259" r:id="R92c125750a5a4a8e"/>
    <p:sldId xmlns:r="http://schemas.openxmlformats.org/officeDocument/2006/relationships" id="260" r:id="Raa403657fd764fed"/>
    <p:sldId xmlns:r="http://schemas.openxmlformats.org/officeDocument/2006/relationships" id="261" r:id="R72acf6e9f8624692"/>
    <p:sldId xmlns:r="http://schemas.openxmlformats.org/officeDocument/2006/relationships" id="262" r:id="Rdb0b8a49161340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52fcb92912468d" /><Relationship Type="http://schemas.openxmlformats.org/officeDocument/2006/relationships/slide" Target="/ppt/slides/slide1.xml" Id="R38da1d98c2f24b2b" /><Relationship Type="http://schemas.openxmlformats.org/officeDocument/2006/relationships/slide" Target="/ppt/slides/slide2.xml" Id="R3632c97d4cf843d9" /><Relationship Type="http://schemas.openxmlformats.org/officeDocument/2006/relationships/slide" Target="/ppt/slides/slide3.xml" Id="Ra1c69633daca448f" /><Relationship Type="http://schemas.openxmlformats.org/officeDocument/2006/relationships/slide" Target="/ppt/slides/slide4.xml" Id="R92c125750a5a4a8e" /><Relationship Type="http://schemas.openxmlformats.org/officeDocument/2006/relationships/slide" Target="/ppt/slides/slide5.xml" Id="Raa403657fd764fed" /><Relationship Type="http://schemas.openxmlformats.org/officeDocument/2006/relationships/slide" Target="/ppt/slides/slide6.xml" Id="R72acf6e9f8624692" /><Relationship Type="http://schemas.openxmlformats.org/officeDocument/2006/relationships/slide" Target="/ppt/slides/slide7.xml" Id="Rdb0b8a49161340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37c2c37b1e4fe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b1ac0a491b4449" /><Relationship Type="http://schemas.openxmlformats.org/officeDocument/2006/relationships/theme" Target="/ppt/slideMasters/theme/theme1.xml" Id="R361535d5e13748d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ab1ac0a491b44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015a544c3f404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941672f52f418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5adf6be356449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89b4079c64489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d3c01d9264485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ac93b07933426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b78a26618945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ANUPA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ANUPA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ANUPA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ANUPA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ANUPA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ANUPA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364 500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108 548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1 780 761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6 432 361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6 795 163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ANUPA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ANDREASSEN TORE ODDBJØRN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ANUPA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Jan Mayenvegen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9013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ta@anupa.no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992 027 770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ANUPA AS</a:t>
            </a:r>
          </a:p>
        </p:txBody>
      </p:sp>
    </p:spTree>
  </p:cSld>
  <p:clrMapOvr>
    <a:masterClrMapping xmlns:a="http://schemas.openxmlformats.org/drawingml/2006/main"/>
  </p:clrMapOvr>
</p:sld>
</file>