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da977ebb6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740727885446d"/>
  </p:sldMasterIdLst>
  <p:sldIdLst>
    <p:sldId xmlns:r="http://schemas.openxmlformats.org/officeDocument/2006/relationships" id="256" r:id="R63f1f04568294cb7"/>
    <p:sldId xmlns:r="http://schemas.openxmlformats.org/officeDocument/2006/relationships" id="257" r:id="R4e0bdcbcacab4e02"/>
    <p:sldId xmlns:r="http://schemas.openxmlformats.org/officeDocument/2006/relationships" id="258" r:id="R4a7d42f3f6974d82"/>
    <p:sldId xmlns:r="http://schemas.openxmlformats.org/officeDocument/2006/relationships" id="259" r:id="R36da849e54ee4f07"/>
    <p:sldId xmlns:r="http://schemas.openxmlformats.org/officeDocument/2006/relationships" id="260" r:id="Rcba314e1d9714c7a"/>
    <p:sldId xmlns:r="http://schemas.openxmlformats.org/officeDocument/2006/relationships" id="261" r:id="R746a52746b6d42cd"/>
    <p:sldId xmlns:r="http://schemas.openxmlformats.org/officeDocument/2006/relationships" id="262" r:id="R9daec2e7fa28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740727885446d" /><Relationship Type="http://schemas.openxmlformats.org/officeDocument/2006/relationships/slide" Target="/ppt/slides/slide1.xml" Id="R63f1f04568294cb7" /><Relationship Type="http://schemas.openxmlformats.org/officeDocument/2006/relationships/slide" Target="/ppt/slides/slide2.xml" Id="R4e0bdcbcacab4e02" /><Relationship Type="http://schemas.openxmlformats.org/officeDocument/2006/relationships/slide" Target="/ppt/slides/slide3.xml" Id="R4a7d42f3f6974d82" /><Relationship Type="http://schemas.openxmlformats.org/officeDocument/2006/relationships/slide" Target="/ppt/slides/slide4.xml" Id="R36da849e54ee4f07" /><Relationship Type="http://schemas.openxmlformats.org/officeDocument/2006/relationships/slide" Target="/ppt/slides/slide5.xml" Id="Rcba314e1d9714c7a" /><Relationship Type="http://schemas.openxmlformats.org/officeDocument/2006/relationships/slide" Target="/ppt/slides/slide6.xml" Id="R746a52746b6d42cd" /><Relationship Type="http://schemas.openxmlformats.org/officeDocument/2006/relationships/slide" Target="/ppt/slides/slide7.xml" Id="R9daec2e7fa28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65ee8e7eb4a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64a66e5ef4317" /><Relationship Type="http://schemas.openxmlformats.org/officeDocument/2006/relationships/theme" Target="/ppt/slideMasters/theme/theme1.xml" Id="R093f58e787744c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64a66e5ef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e42abb67e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677c08e07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a79afdfe5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300c078e5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1bf6ba6f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365b2a90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c9be7469e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