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13f149f2bd46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a6fdefb20d4d18"/>
  </p:sldMasterIdLst>
  <p:sldIdLst>
    <p:sldId xmlns:r="http://schemas.openxmlformats.org/officeDocument/2006/relationships" id="256" r:id="R7db3bfe398be4d7d"/>
    <p:sldId xmlns:r="http://schemas.openxmlformats.org/officeDocument/2006/relationships" id="257" r:id="R6ba9944d2bdf47f9"/>
    <p:sldId xmlns:r="http://schemas.openxmlformats.org/officeDocument/2006/relationships" id="258" r:id="R1d6e202826904f52"/>
    <p:sldId xmlns:r="http://schemas.openxmlformats.org/officeDocument/2006/relationships" id="259" r:id="R95db2f19afef422a"/>
    <p:sldId xmlns:r="http://schemas.openxmlformats.org/officeDocument/2006/relationships" id="260" r:id="R4b82d57ac85447bc"/>
    <p:sldId xmlns:r="http://schemas.openxmlformats.org/officeDocument/2006/relationships" id="261" r:id="R6846b023b74d4cba"/>
    <p:sldId xmlns:r="http://schemas.openxmlformats.org/officeDocument/2006/relationships" id="262" r:id="Rf715b89d102e4f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6fdefb20d4d18" /><Relationship Type="http://schemas.openxmlformats.org/officeDocument/2006/relationships/slide" Target="/ppt/slides/slide1.xml" Id="R7db3bfe398be4d7d" /><Relationship Type="http://schemas.openxmlformats.org/officeDocument/2006/relationships/slide" Target="/ppt/slides/slide2.xml" Id="R6ba9944d2bdf47f9" /><Relationship Type="http://schemas.openxmlformats.org/officeDocument/2006/relationships/slide" Target="/ppt/slides/slide3.xml" Id="R1d6e202826904f52" /><Relationship Type="http://schemas.openxmlformats.org/officeDocument/2006/relationships/slide" Target="/ppt/slides/slide4.xml" Id="R95db2f19afef422a" /><Relationship Type="http://schemas.openxmlformats.org/officeDocument/2006/relationships/slide" Target="/ppt/slides/slide5.xml" Id="R4b82d57ac85447bc" /><Relationship Type="http://schemas.openxmlformats.org/officeDocument/2006/relationships/slide" Target="/ppt/slides/slide6.xml" Id="R6846b023b74d4cba" /><Relationship Type="http://schemas.openxmlformats.org/officeDocument/2006/relationships/slide" Target="/ppt/slides/slide7.xml" Id="Rf715b89d102e4f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11b395d8e44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f2935f4bd4d66" /><Relationship Type="http://schemas.openxmlformats.org/officeDocument/2006/relationships/theme" Target="/ppt/slideMasters/theme/theme1.xml" Id="R828b7dd733d844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8f2935f4bd4d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eb7467e6646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b333a83e64a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7f9b3f69440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16ecb378346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f2e23b68841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c2948dc114f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56dc1cb0a4d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LØNNING JR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JR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JR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JR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JR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JR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−211 045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79 620 666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101 107 630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JR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JR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Bømlahamnvegen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992 072 008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JR AS</a:t>
            </a:r>
          </a:p>
        </p:txBody>
      </p:sp>
    </p:spTree>
  </p:cSld>
  <p:clrMapOvr>
    <a:masterClrMapping xmlns:a="http://schemas.openxmlformats.org/drawingml/2006/main"/>
  </p:clrMapOvr>
</p:sld>
</file>