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99b17420fa46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b1aef24332449d"/>
  </p:sldMasterIdLst>
  <p:sldIdLst>
    <p:sldId xmlns:r="http://schemas.openxmlformats.org/officeDocument/2006/relationships" id="256" r:id="Ra8aefdf04a3d4797"/>
    <p:sldId xmlns:r="http://schemas.openxmlformats.org/officeDocument/2006/relationships" id="257" r:id="R1253f48998e84d6d"/>
    <p:sldId xmlns:r="http://schemas.openxmlformats.org/officeDocument/2006/relationships" id="258" r:id="R238fc18dae4a4837"/>
    <p:sldId xmlns:r="http://schemas.openxmlformats.org/officeDocument/2006/relationships" id="259" r:id="Rcdd0dea89f67465f"/>
    <p:sldId xmlns:r="http://schemas.openxmlformats.org/officeDocument/2006/relationships" id="260" r:id="R6461fd89fae84845"/>
    <p:sldId xmlns:r="http://schemas.openxmlformats.org/officeDocument/2006/relationships" id="261" r:id="Ra0090eaa0a4c46e0"/>
    <p:sldId xmlns:r="http://schemas.openxmlformats.org/officeDocument/2006/relationships" id="262" r:id="Rbbb123ccd9514f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1aef24332449d" /><Relationship Type="http://schemas.openxmlformats.org/officeDocument/2006/relationships/slide" Target="/ppt/slides/slide1.xml" Id="Ra8aefdf04a3d4797" /><Relationship Type="http://schemas.openxmlformats.org/officeDocument/2006/relationships/slide" Target="/ppt/slides/slide2.xml" Id="R1253f48998e84d6d" /><Relationship Type="http://schemas.openxmlformats.org/officeDocument/2006/relationships/slide" Target="/ppt/slides/slide3.xml" Id="R238fc18dae4a4837" /><Relationship Type="http://schemas.openxmlformats.org/officeDocument/2006/relationships/slide" Target="/ppt/slides/slide4.xml" Id="Rcdd0dea89f67465f" /><Relationship Type="http://schemas.openxmlformats.org/officeDocument/2006/relationships/slide" Target="/ppt/slides/slide5.xml" Id="R6461fd89fae84845" /><Relationship Type="http://schemas.openxmlformats.org/officeDocument/2006/relationships/slide" Target="/ppt/slides/slide6.xml" Id="Ra0090eaa0a4c46e0" /><Relationship Type="http://schemas.openxmlformats.org/officeDocument/2006/relationships/slide" Target="/ppt/slides/slide7.xml" Id="Rbbb123ccd9514f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b8cfb216844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40aaa00ad4fb9" /><Relationship Type="http://schemas.openxmlformats.org/officeDocument/2006/relationships/theme" Target="/ppt/slideMasters/theme/theme1.xml" Id="Rd3719ac08f2e4f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740aaa00ad4f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dae04a4104c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a5d2ba5d2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d23561941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d0d7ca4874f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b0be717f74c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6616eaf3d41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58cfc0c0e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 LØNNING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 LØNNING INVEST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674 016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665 925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32 907 944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32 460 041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34 921 372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Vodlavegen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992 072 016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