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72e8f93e4940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7f777c57e1439a"/>
  </p:sldMasterIdLst>
  <p:sldIdLst>
    <p:sldId xmlns:r="http://schemas.openxmlformats.org/officeDocument/2006/relationships" id="256" r:id="R75c1dd36359a4aa9"/>
    <p:sldId xmlns:r="http://schemas.openxmlformats.org/officeDocument/2006/relationships" id="257" r:id="R2eac5fa358e14fc7"/>
    <p:sldId xmlns:r="http://schemas.openxmlformats.org/officeDocument/2006/relationships" id="258" r:id="R45299353858c432e"/>
    <p:sldId xmlns:r="http://schemas.openxmlformats.org/officeDocument/2006/relationships" id="259" r:id="Rc0fe05bb76bc4ac0"/>
    <p:sldId xmlns:r="http://schemas.openxmlformats.org/officeDocument/2006/relationships" id="260" r:id="R10f91c38a5d04373"/>
    <p:sldId xmlns:r="http://schemas.openxmlformats.org/officeDocument/2006/relationships" id="261" r:id="R757f091bd00c43dd"/>
    <p:sldId xmlns:r="http://schemas.openxmlformats.org/officeDocument/2006/relationships" id="262" r:id="R03affc0c401544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f777c57e1439a" /><Relationship Type="http://schemas.openxmlformats.org/officeDocument/2006/relationships/slide" Target="/ppt/slides/slide1.xml" Id="R75c1dd36359a4aa9" /><Relationship Type="http://schemas.openxmlformats.org/officeDocument/2006/relationships/slide" Target="/ppt/slides/slide2.xml" Id="R2eac5fa358e14fc7" /><Relationship Type="http://schemas.openxmlformats.org/officeDocument/2006/relationships/slide" Target="/ppt/slides/slide3.xml" Id="R45299353858c432e" /><Relationship Type="http://schemas.openxmlformats.org/officeDocument/2006/relationships/slide" Target="/ppt/slides/slide4.xml" Id="Rc0fe05bb76bc4ac0" /><Relationship Type="http://schemas.openxmlformats.org/officeDocument/2006/relationships/slide" Target="/ppt/slides/slide5.xml" Id="R10f91c38a5d04373" /><Relationship Type="http://schemas.openxmlformats.org/officeDocument/2006/relationships/slide" Target="/ppt/slides/slide6.xml" Id="R757f091bd00c43dd" /><Relationship Type="http://schemas.openxmlformats.org/officeDocument/2006/relationships/slide" Target="/ppt/slides/slide7.xml" Id="R03affc0c401544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d4818a495f48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2c7c6c9fc4ad7" /><Relationship Type="http://schemas.openxmlformats.org/officeDocument/2006/relationships/theme" Target="/ppt/slideMasters/theme/theme1.xml" Id="R188a899171a445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32c7c6c9fc4a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c244f22a844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965b26fd64c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f5f72d80b4c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24cc4ea4747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ce1c5e3f844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c94ec1e3a4d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cf1c7509145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KIRKEBY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KIRKEBY INVEST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3 694 783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3 463 943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47 175 227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51 189 135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ANCHERSEN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EIVIND ANCHERSEN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 SYNNØVE ANCHERSEN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Åsløkkveien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pere-an@online.no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