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755705f71944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5292b35ad4790"/>
  </p:sldMasterIdLst>
  <p:sldIdLst>
    <p:sldId xmlns:r="http://schemas.openxmlformats.org/officeDocument/2006/relationships" id="256" r:id="R50bd7851af574251"/>
    <p:sldId xmlns:r="http://schemas.openxmlformats.org/officeDocument/2006/relationships" id="257" r:id="R6901eeb2547c44b9"/>
    <p:sldId xmlns:r="http://schemas.openxmlformats.org/officeDocument/2006/relationships" id="258" r:id="R61fec8a7e5894a29"/>
    <p:sldId xmlns:r="http://schemas.openxmlformats.org/officeDocument/2006/relationships" id="259" r:id="R3a7009e408ff4101"/>
    <p:sldId xmlns:r="http://schemas.openxmlformats.org/officeDocument/2006/relationships" id="260" r:id="R45299ddd22974aeb"/>
    <p:sldId xmlns:r="http://schemas.openxmlformats.org/officeDocument/2006/relationships" id="261" r:id="Rb553b17003ac41a6"/>
    <p:sldId xmlns:r="http://schemas.openxmlformats.org/officeDocument/2006/relationships" id="262" r:id="Ra13ea1623a2c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5292b35ad4790" /><Relationship Type="http://schemas.openxmlformats.org/officeDocument/2006/relationships/slide" Target="/ppt/slides/slide1.xml" Id="R50bd7851af574251" /><Relationship Type="http://schemas.openxmlformats.org/officeDocument/2006/relationships/slide" Target="/ppt/slides/slide2.xml" Id="R6901eeb2547c44b9" /><Relationship Type="http://schemas.openxmlformats.org/officeDocument/2006/relationships/slide" Target="/ppt/slides/slide3.xml" Id="R61fec8a7e5894a29" /><Relationship Type="http://schemas.openxmlformats.org/officeDocument/2006/relationships/slide" Target="/ppt/slides/slide4.xml" Id="R3a7009e408ff4101" /><Relationship Type="http://schemas.openxmlformats.org/officeDocument/2006/relationships/slide" Target="/ppt/slides/slide5.xml" Id="R45299ddd22974aeb" /><Relationship Type="http://schemas.openxmlformats.org/officeDocument/2006/relationships/slide" Target="/ppt/slides/slide6.xml" Id="Rb553b17003ac41a6" /><Relationship Type="http://schemas.openxmlformats.org/officeDocument/2006/relationships/slide" Target="/ppt/slides/slide7.xml" Id="Ra13ea1623a2c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0dca9e6c544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751121c9e48fe" /><Relationship Type="http://schemas.openxmlformats.org/officeDocument/2006/relationships/theme" Target="/ppt/slideMasters/theme/theme1.xml" Id="Rb4706debf634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0751121c9e48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b7935055f44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615ae7b2b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c1d3c4ffd47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5e927bfe44a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76eb020ef4e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d09e7920946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8a2e11b504e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