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205d6a69ec4c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c46b0a8b7d48c8"/>
  </p:sldMasterIdLst>
  <p:sldIdLst>
    <p:sldId xmlns:r="http://schemas.openxmlformats.org/officeDocument/2006/relationships" id="256" r:id="R24411df3b0a34cab"/>
    <p:sldId xmlns:r="http://schemas.openxmlformats.org/officeDocument/2006/relationships" id="257" r:id="Rb4ace7d39133441d"/>
    <p:sldId xmlns:r="http://schemas.openxmlformats.org/officeDocument/2006/relationships" id="258" r:id="R9ed961a7e52845ad"/>
    <p:sldId xmlns:r="http://schemas.openxmlformats.org/officeDocument/2006/relationships" id="259" r:id="Rf560d2f0f65f4cb5"/>
    <p:sldId xmlns:r="http://schemas.openxmlformats.org/officeDocument/2006/relationships" id="260" r:id="Rbc98b0384f2a41a4"/>
    <p:sldId xmlns:r="http://schemas.openxmlformats.org/officeDocument/2006/relationships" id="261" r:id="R4df305f6978e4de0"/>
    <p:sldId xmlns:r="http://schemas.openxmlformats.org/officeDocument/2006/relationships" id="262" r:id="R439e54d09c9f4e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46b0a8b7d48c8" /><Relationship Type="http://schemas.openxmlformats.org/officeDocument/2006/relationships/slide" Target="/ppt/slides/slide1.xml" Id="R24411df3b0a34cab" /><Relationship Type="http://schemas.openxmlformats.org/officeDocument/2006/relationships/slide" Target="/ppt/slides/slide2.xml" Id="Rb4ace7d39133441d" /><Relationship Type="http://schemas.openxmlformats.org/officeDocument/2006/relationships/slide" Target="/ppt/slides/slide3.xml" Id="R9ed961a7e52845ad" /><Relationship Type="http://schemas.openxmlformats.org/officeDocument/2006/relationships/slide" Target="/ppt/slides/slide4.xml" Id="Rf560d2f0f65f4cb5" /><Relationship Type="http://schemas.openxmlformats.org/officeDocument/2006/relationships/slide" Target="/ppt/slides/slide5.xml" Id="Rbc98b0384f2a41a4" /><Relationship Type="http://schemas.openxmlformats.org/officeDocument/2006/relationships/slide" Target="/ppt/slides/slide6.xml" Id="R4df305f6978e4de0" /><Relationship Type="http://schemas.openxmlformats.org/officeDocument/2006/relationships/slide" Target="/ppt/slides/slide7.xml" Id="R439e54d09c9f4e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b3cb658aa748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5bd08561b41bb" /><Relationship Type="http://schemas.openxmlformats.org/officeDocument/2006/relationships/theme" Target="/ppt/slideMasters/theme/theme1.xml" Id="Rcacf60a3088f4b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a5bd08561b41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bb60d34ed49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6a66ebe6642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e27ef9b3d4e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ddfde61204f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90af1169748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ad44f87864f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78da4e67445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SVEIN ARNE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FRODE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ROBERT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Henry Thingstads veg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