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2766ed0b364d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d8a52352d94f93"/>
  </p:sldMasterIdLst>
  <p:sldIdLst>
    <p:sldId xmlns:r="http://schemas.openxmlformats.org/officeDocument/2006/relationships" id="256" r:id="R7a957f9416164e54"/>
    <p:sldId xmlns:r="http://schemas.openxmlformats.org/officeDocument/2006/relationships" id="257" r:id="Re9560b79e4ef4df9"/>
    <p:sldId xmlns:r="http://schemas.openxmlformats.org/officeDocument/2006/relationships" id="258" r:id="Rfa696b57cccb4331"/>
    <p:sldId xmlns:r="http://schemas.openxmlformats.org/officeDocument/2006/relationships" id="259" r:id="R9fadf549409f4aca"/>
    <p:sldId xmlns:r="http://schemas.openxmlformats.org/officeDocument/2006/relationships" id="260" r:id="Rca0d5831a09c4f97"/>
    <p:sldId xmlns:r="http://schemas.openxmlformats.org/officeDocument/2006/relationships" id="261" r:id="R489c2712f52f4666"/>
    <p:sldId xmlns:r="http://schemas.openxmlformats.org/officeDocument/2006/relationships" id="262" r:id="R7948bff50dbe41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d8a52352d94f93" /><Relationship Type="http://schemas.openxmlformats.org/officeDocument/2006/relationships/slide" Target="/ppt/slides/slide1.xml" Id="R7a957f9416164e54" /><Relationship Type="http://schemas.openxmlformats.org/officeDocument/2006/relationships/slide" Target="/ppt/slides/slide2.xml" Id="Re9560b79e4ef4df9" /><Relationship Type="http://schemas.openxmlformats.org/officeDocument/2006/relationships/slide" Target="/ppt/slides/slide3.xml" Id="Rfa696b57cccb4331" /><Relationship Type="http://schemas.openxmlformats.org/officeDocument/2006/relationships/slide" Target="/ppt/slides/slide4.xml" Id="R9fadf549409f4aca" /><Relationship Type="http://schemas.openxmlformats.org/officeDocument/2006/relationships/slide" Target="/ppt/slides/slide5.xml" Id="Rca0d5831a09c4f97" /><Relationship Type="http://schemas.openxmlformats.org/officeDocument/2006/relationships/slide" Target="/ppt/slides/slide6.xml" Id="R489c2712f52f4666" /><Relationship Type="http://schemas.openxmlformats.org/officeDocument/2006/relationships/slide" Target="/ppt/slides/slide7.xml" Id="R7948bff50dbe41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e5caeaf2544c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5494b5844460a" /><Relationship Type="http://schemas.openxmlformats.org/officeDocument/2006/relationships/theme" Target="/ppt/slideMasters/theme/theme1.xml" Id="Rffa149eb60f24d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c5494b584446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62b249e4541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c44dae5c446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a44fc86c945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3570c320140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737d1cc3f4d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c7f9404774b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2f69fb9254a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 SKO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 SKO NORD AS ble etablert [år] og holder til i Kirkenes.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46 335 873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2 921 926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2 223 923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18 042 798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33 458 688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OLE HAMRE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Wessels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9900 Kirkenes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99 16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bjorn.ole.hamre@eurosko.no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992 119 721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