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1e0f025b837445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b42825f6c694084"/>
  </p:sldMasterIdLst>
  <p:sldIdLst>
    <p:sldId xmlns:r="http://schemas.openxmlformats.org/officeDocument/2006/relationships" id="256" r:id="R7f1a9f21be67415b"/>
    <p:sldId xmlns:r="http://schemas.openxmlformats.org/officeDocument/2006/relationships" id="257" r:id="Rc3dc5477f090451d"/>
    <p:sldId xmlns:r="http://schemas.openxmlformats.org/officeDocument/2006/relationships" id="258" r:id="Reea7dbcb061d4814"/>
    <p:sldId xmlns:r="http://schemas.openxmlformats.org/officeDocument/2006/relationships" id="259" r:id="Red2a3b83246c4661"/>
    <p:sldId xmlns:r="http://schemas.openxmlformats.org/officeDocument/2006/relationships" id="260" r:id="R9b66efe4bcd54f33"/>
    <p:sldId xmlns:r="http://schemas.openxmlformats.org/officeDocument/2006/relationships" id="261" r:id="R0d29bc1054e34028"/>
    <p:sldId xmlns:r="http://schemas.openxmlformats.org/officeDocument/2006/relationships" id="262" r:id="Rdedb8af0cb2346a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b42825f6c694084" /><Relationship Type="http://schemas.openxmlformats.org/officeDocument/2006/relationships/slide" Target="/ppt/slides/slide1.xml" Id="R7f1a9f21be67415b" /><Relationship Type="http://schemas.openxmlformats.org/officeDocument/2006/relationships/slide" Target="/ppt/slides/slide2.xml" Id="Rc3dc5477f090451d" /><Relationship Type="http://schemas.openxmlformats.org/officeDocument/2006/relationships/slide" Target="/ppt/slides/slide3.xml" Id="Reea7dbcb061d4814" /><Relationship Type="http://schemas.openxmlformats.org/officeDocument/2006/relationships/slide" Target="/ppt/slides/slide4.xml" Id="Red2a3b83246c4661" /><Relationship Type="http://schemas.openxmlformats.org/officeDocument/2006/relationships/slide" Target="/ppt/slides/slide5.xml" Id="R9b66efe4bcd54f33" /><Relationship Type="http://schemas.openxmlformats.org/officeDocument/2006/relationships/slide" Target="/ppt/slides/slide6.xml" Id="R0d29bc1054e34028" /><Relationship Type="http://schemas.openxmlformats.org/officeDocument/2006/relationships/slide" Target="/ppt/slides/slide7.xml" Id="Rdedb8af0cb2346a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fbb90f082324cb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8981e6fb9445ef" /><Relationship Type="http://schemas.openxmlformats.org/officeDocument/2006/relationships/theme" Target="/ppt/slideMasters/theme/theme1.xml" Id="R8e5b5484cf734a6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e8981e6fb9445e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acee230c774f4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fcbbb4f07d4da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aa778bce6e4e2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69eecb95c6488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a46a7cee6d490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205d1a17594d0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83866d5aa34b9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RØRLEGGER EINAR PETTERSEN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 EINAR PETTERSEN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RØRLEGGER EINAR PETTERSEN AS ble etablert [år] og holder til i Søgne.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 EINAR PETTERSEN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 EINAR PETTERSEN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 EINAR PETTERSEN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3 167 282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90 524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95 272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863 761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1 283 343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 EINAR PETTERSEN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PETTERSEN EINAR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 EINAR PETTERSEN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Søvigheia 82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4643 Søgne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992 138 521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 EINAR PETTERSEN AS</a:t>
            </a:r>
          </a:p>
        </p:txBody>
      </p:sp>
    </p:spTree>
  </p:cSld>
  <p:clrMapOvr>
    <a:masterClrMapping xmlns:a="http://schemas.openxmlformats.org/drawingml/2006/main"/>
  </p:clrMapOvr>
</p:sld>
</file>