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827f1c593a47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c670d6c0c44763"/>
  </p:sldMasterIdLst>
  <p:sldIdLst>
    <p:sldId xmlns:r="http://schemas.openxmlformats.org/officeDocument/2006/relationships" id="256" r:id="R41401225df424296"/>
    <p:sldId xmlns:r="http://schemas.openxmlformats.org/officeDocument/2006/relationships" id="257" r:id="Rce7a15b0b8044d93"/>
    <p:sldId xmlns:r="http://schemas.openxmlformats.org/officeDocument/2006/relationships" id="258" r:id="R9ce2d6ff55034f1a"/>
    <p:sldId xmlns:r="http://schemas.openxmlformats.org/officeDocument/2006/relationships" id="259" r:id="Rd3941083627a4a7b"/>
    <p:sldId xmlns:r="http://schemas.openxmlformats.org/officeDocument/2006/relationships" id="260" r:id="Rbd6bc44c30dc454e"/>
    <p:sldId xmlns:r="http://schemas.openxmlformats.org/officeDocument/2006/relationships" id="261" r:id="Rc8c92c25ef414bd6"/>
    <p:sldId xmlns:r="http://schemas.openxmlformats.org/officeDocument/2006/relationships" id="262" r:id="R59cadee8a96f4a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c670d6c0c44763" /><Relationship Type="http://schemas.openxmlformats.org/officeDocument/2006/relationships/slide" Target="/ppt/slides/slide1.xml" Id="R41401225df424296" /><Relationship Type="http://schemas.openxmlformats.org/officeDocument/2006/relationships/slide" Target="/ppt/slides/slide2.xml" Id="Rce7a15b0b8044d93" /><Relationship Type="http://schemas.openxmlformats.org/officeDocument/2006/relationships/slide" Target="/ppt/slides/slide3.xml" Id="R9ce2d6ff55034f1a" /><Relationship Type="http://schemas.openxmlformats.org/officeDocument/2006/relationships/slide" Target="/ppt/slides/slide4.xml" Id="Rd3941083627a4a7b" /><Relationship Type="http://schemas.openxmlformats.org/officeDocument/2006/relationships/slide" Target="/ppt/slides/slide5.xml" Id="Rbd6bc44c30dc454e" /><Relationship Type="http://schemas.openxmlformats.org/officeDocument/2006/relationships/slide" Target="/ppt/slides/slide6.xml" Id="Rc8c92c25ef414bd6" /><Relationship Type="http://schemas.openxmlformats.org/officeDocument/2006/relationships/slide" Target="/ppt/slides/slide7.xml" Id="R59cadee8a96f4a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498d4cad754f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b5dbd374b4968" /><Relationship Type="http://schemas.openxmlformats.org/officeDocument/2006/relationships/theme" Target="/ppt/slideMasters/theme/theme1.xml" Id="R5c693f5122b54e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eb5dbd374b49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f6b7cc0cb48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c32e2dfdf43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b3ad0b8cc43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ed146ce334b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74262e11748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73a429cb642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ec43f0f0945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COAST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COAST AS ble etablert [år] og holder til i Kjøllefjord.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7 712 454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373 293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1 119 481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2 355 873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JAN-OLAV  –  85,7 %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JOENSUU PAIVI HANNELE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Evensen, Hamranveien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9790 Kjøllefjord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