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6800e12173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796effced0474a"/>
  </p:sldMasterIdLst>
  <p:sldIdLst>
    <p:sldId xmlns:r="http://schemas.openxmlformats.org/officeDocument/2006/relationships" id="256" r:id="Rad79237522964db6"/>
    <p:sldId xmlns:r="http://schemas.openxmlformats.org/officeDocument/2006/relationships" id="257" r:id="R352290fc7cb94ef6"/>
    <p:sldId xmlns:r="http://schemas.openxmlformats.org/officeDocument/2006/relationships" id="258" r:id="Rf835470f7a914f09"/>
    <p:sldId xmlns:r="http://schemas.openxmlformats.org/officeDocument/2006/relationships" id="259" r:id="Rbcfb5803a9b44823"/>
    <p:sldId xmlns:r="http://schemas.openxmlformats.org/officeDocument/2006/relationships" id="260" r:id="R9303b8f5975646c3"/>
    <p:sldId xmlns:r="http://schemas.openxmlformats.org/officeDocument/2006/relationships" id="261" r:id="Rb94986c889444d54"/>
    <p:sldId xmlns:r="http://schemas.openxmlformats.org/officeDocument/2006/relationships" id="262" r:id="R033c70936ce54a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96effced0474a" /><Relationship Type="http://schemas.openxmlformats.org/officeDocument/2006/relationships/slide" Target="/ppt/slides/slide1.xml" Id="Rad79237522964db6" /><Relationship Type="http://schemas.openxmlformats.org/officeDocument/2006/relationships/slide" Target="/ppt/slides/slide2.xml" Id="R352290fc7cb94ef6" /><Relationship Type="http://schemas.openxmlformats.org/officeDocument/2006/relationships/slide" Target="/ppt/slides/slide3.xml" Id="Rf835470f7a914f09" /><Relationship Type="http://schemas.openxmlformats.org/officeDocument/2006/relationships/slide" Target="/ppt/slides/slide4.xml" Id="Rbcfb5803a9b44823" /><Relationship Type="http://schemas.openxmlformats.org/officeDocument/2006/relationships/slide" Target="/ppt/slides/slide5.xml" Id="R9303b8f5975646c3" /><Relationship Type="http://schemas.openxmlformats.org/officeDocument/2006/relationships/slide" Target="/ppt/slides/slide6.xml" Id="Rb94986c889444d54" /><Relationship Type="http://schemas.openxmlformats.org/officeDocument/2006/relationships/slide" Target="/ppt/slides/slide7.xml" Id="R033c70936ce54a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9a7404fc746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e81b4321e4038" /><Relationship Type="http://schemas.openxmlformats.org/officeDocument/2006/relationships/theme" Target="/ppt/slideMasters/theme/theme1.xml" Id="R9fa2bb7357f84d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9e81b4321e40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f4e6d427741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edc1d71f54f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8addab56c48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a8341badd43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1eea8d4c44f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de7b4744b49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2e80e438a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