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c4f8269851d422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7389dc9890547ab"/>
  </p:sldMasterIdLst>
  <p:sldIdLst>
    <p:sldId xmlns:r="http://schemas.openxmlformats.org/officeDocument/2006/relationships" id="256" r:id="Ra79803a7da2a4ca5"/>
    <p:sldId xmlns:r="http://schemas.openxmlformats.org/officeDocument/2006/relationships" id="257" r:id="Rd76a38764ffb4cd2"/>
    <p:sldId xmlns:r="http://schemas.openxmlformats.org/officeDocument/2006/relationships" id="258" r:id="R67b6f42372104bbe"/>
    <p:sldId xmlns:r="http://schemas.openxmlformats.org/officeDocument/2006/relationships" id="259" r:id="Re2f22133e5124092"/>
    <p:sldId xmlns:r="http://schemas.openxmlformats.org/officeDocument/2006/relationships" id="260" r:id="R28ad7237e98b4d1b"/>
    <p:sldId xmlns:r="http://schemas.openxmlformats.org/officeDocument/2006/relationships" id="261" r:id="R80065441c2d94f58"/>
    <p:sldId xmlns:r="http://schemas.openxmlformats.org/officeDocument/2006/relationships" id="262" r:id="Rdd72a1a1aa47416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7389dc9890547ab" /><Relationship Type="http://schemas.openxmlformats.org/officeDocument/2006/relationships/slide" Target="/ppt/slides/slide1.xml" Id="Ra79803a7da2a4ca5" /><Relationship Type="http://schemas.openxmlformats.org/officeDocument/2006/relationships/slide" Target="/ppt/slides/slide2.xml" Id="Rd76a38764ffb4cd2" /><Relationship Type="http://schemas.openxmlformats.org/officeDocument/2006/relationships/slide" Target="/ppt/slides/slide3.xml" Id="R67b6f42372104bbe" /><Relationship Type="http://schemas.openxmlformats.org/officeDocument/2006/relationships/slide" Target="/ppt/slides/slide4.xml" Id="Re2f22133e5124092" /><Relationship Type="http://schemas.openxmlformats.org/officeDocument/2006/relationships/slide" Target="/ppt/slides/slide5.xml" Id="R28ad7237e98b4d1b" /><Relationship Type="http://schemas.openxmlformats.org/officeDocument/2006/relationships/slide" Target="/ppt/slides/slide6.xml" Id="R80065441c2d94f58" /><Relationship Type="http://schemas.openxmlformats.org/officeDocument/2006/relationships/slide" Target="/ppt/slides/slide7.xml" Id="Rdd72a1a1aa47416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0e5d0670d364f6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a94af0d61948a0" /><Relationship Type="http://schemas.openxmlformats.org/officeDocument/2006/relationships/theme" Target="/ppt/slideMasters/theme/theme1.xml" Id="R4837edf9cdea415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4a94af0d61948a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6442c4105e4cd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abe666387b413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ee0cb7e95a493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d3a855e5eb450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9fb6a4ea48414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ec8b0dc42e4a7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ad1be17f8846d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BYGGMEISTER LANGETEIG &amp; VOLLDAL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BYGGMEISTER LANGETEIG &amp; VOLLDAL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BYGGMEISTER LANGETEIG &amp; VOLLDAL AS ble etablert [år] og holder til i Leikanger.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BYGGMEISTER LANGETEIG &amp; VOLLDAL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BYGGMEISTER LANGETEIG &amp; VOLLDAL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BYGGMEISTER LANGETEIG &amp; VOLLDAL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5 896 148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586 408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677 842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6 498 693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8 304 012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BYGGMEISTER LANGETEIG &amp; VOLLDAL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LANGETEIG KURT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VOLLDAL SVEIN ARNE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BYGGMEISTER LANGETEIG &amp; VOLLDAL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Eivaldgjerde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6863 Leikanger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992 175 141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BYGGMEISTER LANGETEIG &amp; VOLLDAL AS</a:t>
            </a:r>
          </a:p>
        </p:txBody>
      </p:sp>
    </p:spTree>
  </p:cSld>
  <p:clrMapOvr>
    <a:masterClrMapping xmlns:a="http://schemas.openxmlformats.org/drawingml/2006/main"/>
  </p:clrMapOvr>
</p:sld>
</file>