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f286aef3c749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97c09589524957"/>
  </p:sldMasterIdLst>
  <p:sldIdLst>
    <p:sldId xmlns:r="http://schemas.openxmlformats.org/officeDocument/2006/relationships" id="256" r:id="Rbd262ceed165422c"/>
    <p:sldId xmlns:r="http://schemas.openxmlformats.org/officeDocument/2006/relationships" id="257" r:id="R57ff3226044a49fe"/>
    <p:sldId xmlns:r="http://schemas.openxmlformats.org/officeDocument/2006/relationships" id="258" r:id="Ra66a6aeaabc9486e"/>
    <p:sldId xmlns:r="http://schemas.openxmlformats.org/officeDocument/2006/relationships" id="259" r:id="R3cda2df4a45c4bca"/>
    <p:sldId xmlns:r="http://schemas.openxmlformats.org/officeDocument/2006/relationships" id="260" r:id="R5a870e58e74647ca"/>
    <p:sldId xmlns:r="http://schemas.openxmlformats.org/officeDocument/2006/relationships" id="261" r:id="Rc84c0f990fc94ef3"/>
    <p:sldId xmlns:r="http://schemas.openxmlformats.org/officeDocument/2006/relationships" id="262" r:id="R7daa490d50204d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97c09589524957" /><Relationship Type="http://schemas.openxmlformats.org/officeDocument/2006/relationships/slide" Target="/ppt/slides/slide1.xml" Id="Rbd262ceed165422c" /><Relationship Type="http://schemas.openxmlformats.org/officeDocument/2006/relationships/slide" Target="/ppt/slides/slide2.xml" Id="R57ff3226044a49fe" /><Relationship Type="http://schemas.openxmlformats.org/officeDocument/2006/relationships/slide" Target="/ppt/slides/slide3.xml" Id="Ra66a6aeaabc9486e" /><Relationship Type="http://schemas.openxmlformats.org/officeDocument/2006/relationships/slide" Target="/ppt/slides/slide4.xml" Id="R3cda2df4a45c4bca" /><Relationship Type="http://schemas.openxmlformats.org/officeDocument/2006/relationships/slide" Target="/ppt/slides/slide5.xml" Id="R5a870e58e74647ca" /><Relationship Type="http://schemas.openxmlformats.org/officeDocument/2006/relationships/slide" Target="/ppt/slides/slide6.xml" Id="Rc84c0f990fc94ef3" /><Relationship Type="http://schemas.openxmlformats.org/officeDocument/2006/relationships/slide" Target="/ppt/slides/slide7.xml" Id="R7daa490d50204d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67287c0dbf48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c88c1d59b49c5" /><Relationship Type="http://schemas.openxmlformats.org/officeDocument/2006/relationships/theme" Target="/ppt/slideMasters/theme/theme1.xml" Id="Readf5322526644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9c88c1d59b49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5aa04698446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f113e9eae4e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9b16afadf4f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2cc2dbea24d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2da27a27347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8047600644d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aada442df40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PATAGONIA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PATAGONIA INVEST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−224 776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25 220 317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146 529 091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153 745 358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UPSAKER PER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Rugdefaret 102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54 30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per-s.upsaker@bassnet.no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992 201 940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PATAGONIA INVEST AS</a:t>
            </a:r>
          </a:p>
        </p:txBody>
      </p:sp>
    </p:spTree>
  </p:cSld>
  <p:clrMapOvr>
    <a:masterClrMapping xmlns:a="http://schemas.openxmlformats.org/drawingml/2006/main"/>
  </p:clrMapOvr>
</p:sld>
</file>