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ee5ec8dc0e44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469ff17ce949a2"/>
  </p:sldMasterIdLst>
  <p:sldIdLst>
    <p:sldId xmlns:r="http://schemas.openxmlformats.org/officeDocument/2006/relationships" id="256" r:id="Rb44fd5c9f2a14387"/>
    <p:sldId xmlns:r="http://schemas.openxmlformats.org/officeDocument/2006/relationships" id="257" r:id="R2bec68a5d74d4056"/>
    <p:sldId xmlns:r="http://schemas.openxmlformats.org/officeDocument/2006/relationships" id="258" r:id="R471f4fedfd174ecc"/>
    <p:sldId xmlns:r="http://schemas.openxmlformats.org/officeDocument/2006/relationships" id="259" r:id="R9660f10de24346ba"/>
    <p:sldId xmlns:r="http://schemas.openxmlformats.org/officeDocument/2006/relationships" id="260" r:id="R8bdf1424691447a6"/>
    <p:sldId xmlns:r="http://schemas.openxmlformats.org/officeDocument/2006/relationships" id="261" r:id="R0f334c22a47545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469ff17ce949a2" /><Relationship Type="http://schemas.openxmlformats.org/officeDocument/2006/relationships/slide" Target="/ppt/slides/slide1.xml" Id="Rb44fd5c9f2a14387" /><Relationship Type="http://schemas.openxmlformats.org/officeDocument/2006/relationships/slide" Target="/ppt/slides/slide2.xml" Id="R2bec68a5d74d4056" /><Relationship Type="http://schemas.openxmlformats.org/officeDocument/2006/relationships/slide" Target="/ppt/slides/slide3.xml" Id="R471f4fedfd174ecc" /><Relationship Type="http://schemas.openxmlformats.org/officeDocument/2006/relationships/slide" Target="/ppt/slides/slide4.xml" Id="R9660f10de24346ba" /><Relationship Type="http://schemas.openxmlformats.org/officeDocument/2006/relationships/slide" Target="/ppt/slides/slide5.xml" Id="R8bdf1424691447a6" /><Relationship Type="http://schemas.openxmlformats.org/officeDocument/2006/relationships/slide" Target="/ppt/slides/slide6.xml" Id="R0f334c22a47545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2fa7facf24f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d6287849346c6" /><Relationship Type="http://schemas.openxmlformats.org/officeDocument/2006/relationships/theme" Target="/ppt/slideMasters/theme/theme1.xml" Id="Rbf5c2327f9ff46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7d6287849346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acd0fce04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6bbf7f74a46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1d854cfcc45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2994fe5fb40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1eaed532d41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162fc7d0e41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INNERHOLMEN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Yttersidveien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8845 Seløy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