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ef8b51482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d2a6e96704676"/>
  </p:sldMasterIdLst>
  <p:sldIdLst>
    <p:sldId xmlns:r="http://schemas.openxmlformats.org/officeDocument/2006/relationships" id="256" r:id="R5c23a704d5544237"/>
    <p:sldId xmlns:r="http://schemas.openxmlformats.org/officeDocument/2006/relationships" id="257" r:id="R0b345b4cdcc34370"/>
    <p:sldId xmlns:r="http://schemas.openxmlformats.org/officeDocument/2006/relationships" id="258" r:id="R087dbb89e63444f6"/>
    <p:sldId xmlns:r="http://schemas.openxmlformats.org/officeDocument/2006/relationships" id="259" r:id="Rb8ed1593a76c4188"/>
    <p:sldId xmlns:r="http://schemas.openxmlformats.org/officeDocument/2006/relationships" id="260" r:id="R6d8f983015d2420f"/>
    <p:sldId xmlns:r="http://schemas.openxmlformats.org/officeDocument/2006/relationships" id="261" r:id="R017f1846b9864b8c"/>
    <p:sldId xmlns:r="http://schemas.openxmlformats.org/officeDocument/2006/relationships" id="262" r:id="R2bcee1ecabc9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d2a6e96704676" /><Relationship Type="http://schemas.openxmlformats.org/officeDocument/2006/relationships/slide" Target="/ppt/slides/slide1.xml" Id="R5c23a704d5544237" /><Relationship Type="http://schemas.openxmlformats.org/officeDocument/2006/relationships/slide" Target="/ppt/slides/slide2.xml" Id="R0b345b4cdcc34370" /><Relationship Type="http://schemas.openxmlformats.org/officeDocument/2006/relationships/slide" Target="/ppt/slides/slide3.xml" Id="R087dbb89e63444f6" /><Relationship Type="http://schemas.openxmlformats.org/officeDocument/2006/relationships/slide" Target="/ppt/slides/slide4.xml" Id="Rb8ed1593a76c4188" /><Relationship Type="http://schemas.openxmlformats.org/officeDocument/2006/relationships/slide" Target="/ppt/slides/slide5.xml" Id="R6d8f983015d2420f" /><Relationship Type="http://schemas.openxmlformats.org/officeDocument/2006/relationships/slide" Target="/ppt/slides/slide6.xml" Id="R017f1846b9864b8c" /><Relationship Type="http://schemas.openxmlformats.org/officeDocument/2006/relationships/slide" Target="/ppt/slides/slide7.xml" Id="R2bcee1ecabc9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f83d39b7e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e289a0fb4381" /><Relationship Type="http://schemas.openxmlformats.org/officeDocument/2006/relationships/theme" Target="/ppt/slideMasters/theme/theme1.xml" Id="Rfb07031d0a45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9e289a0fb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412a81e0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7fd7c792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006fc458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c78bd8f2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40f750c3a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0b3d5ba54e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dcc62d26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