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44d85936e342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827b06993f04292"/>
  </p:sldMasterIdLst>
  <p:sldIdLst>
    <p:sldId xmlns:r="http://schemas.openxmlformats.org/officeDocument/2006/relationships" id="256" r:id="R74f0a6b5709947df"/>
    <p:sldId xmlns:r="http://schemas.openxmlformats.org/officeDocument/2006/relationships" id="257" r:id="R208d6a1107b04b31"/>
    <p:sldId xmlns:r="http://schemas.openxmlformats.org/officeDocument/2006/relationships" id="258" r:id="R716058637c0143f6"/>
    <p:sldId xmlns:r="http://schemas.openxmlformats.org/officeDocument/2006/relationships" id="259" r:id="R37a9d08ecae24705"/>
    <p:sldId xmlns:r="http://schemas.openxmlformats.org/officeDocument/2006/relationships" id="260" r:id="Rfa28f9f54e9f4f8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27b06993f04292" /><Relationship Type="http://schemas.openxmlformats.org/officeDocument/2006/relationships/slide" Target="/ppt/slides/slide1.xml" Id="R74f0a6b5709947df" /><Relationship Type="http://schemas.openxmlformats.org/officeDocument/2006/relationships/slide" Target="/ppt/slides/slide2.xml" Id="R208d6a1107b04b31" /><Relationship Type="http://schemas.openxmlformats.org/officeDocument/2006/relationships/slide" Target="/ppt/slides/slide3.xml" Id="R716058637c0143f6" /><Relationship Type="http://schemas.openxmlformats.org/officeDocument/2006/relationships/slide" Target="/ppt/slides/slide4.xml" Id="R37a9d08ecae24705" /><Relationship Type="http://schemas.openxmlformats.org/officeDocument/2006/relationships/slide" Target="/ppt/slides/slide5.xml" Id="Rfa28f9f54e9f4f8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15bc0790e84de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ee0c07d254626" /><Relationship Type="http://schemas.openxmlformats.org/officeDocument/2006/relationships/theme" Target="/ppt/slideMasters/theme/theme1.xml" Id="R6a01be768719454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8ee0c07d25462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5d57538dee4e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0aabc0fab347e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d9c3c3b544451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71f97d343640f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3e49ca96b84e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BIRDSEYEPIX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BIRDSEYEPIX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BIRDSEYEPIX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BIRDSEYEPIX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BIRDSEYEPIX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BIRDSEYEPIX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992 265 639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BIRDSEYEPIX AS</a:t>
            </a:r>
          </a:p>
        </p:txBody>
      </p:sp>
    </p:spTree>
  </p:cSld>
  <p:clrMapOvr>
    <a:masterClrMapping xmlns:a="http://schemas.openxmlformats.org/drawingml/2006/main"/>
  </p:clrMapOvr>
</p:sld>
</file>