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fd51bdf8a741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a1c658eb6e4529"/>
  </p:sldMasterIdLst>
  <p:sldIdLst>
    <p:sldId xmlns:r="http://schemas.openxmlformats.org/officeDocument/2006/relationships" id="256" r:id="R69b296327ef9467c"/>
    <p:sldId xmlns:r="http://schemas.openxmlformats.org/officeDocument/2006/relationships" id="257" r:id="R5ab43be2ec58460c"/>
    <p:sldId xmlns:r="http://schemas.openxmlformats.org/officeDocument/2006/relationships" id="258" r:id="Rccc50016415f4e2a"/>
    <p:sldId xmlns:r="http://schemas.openxmlformats.org/officeDocument/2006/relationships" id="259" r:id="R6db236b4ba0c423e"/>
    <p:sldId xmlns:r="http://schemas.openxmlformats.org/officeDocument/2006/relationships" id="260" r:id="Rc641658f6e5141a3"/>
    <p:sldId xmlns:r="http://schemas.openxmlformats.org/officeDocument/2006/relationships" id="261" r:id="R9d0aed997ceb45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a1c658eb6e4529" /><Relationship Type="http://schemas.openxmlformats.org/officeDocument/2006/relationships/slide" Target="/ppt/slides/slide1.xml" Id="R69b296327ef9467c" /><Relationship Type="http://schemas.openxmlformats.org/officeDocument/2006/relationships/slide" Target="/ppt/slides/slide2.xml" Id="R5ab43be2ec58460c" /><Relationship Type="http://schemas.openxmlformats.org/officeDocument/2006/relationships/slide" Target="/ppt/slides/slide3.xml" Id="Rccc50016415f4e2a" /><Relationship Type="http://schemas.openxmlformats.org/officeDocument/2006/relationships/slide" Target="/ppt/slides/slide4.xml" Id="R6db236b4ba0c423e" /><Relationship Type="http://schemas.openxmlformats.org/officeDocument/2006/relationships/slide" Target="/ppt/slides/slide5.xml" Id="Rc641658f6e5141a3" /><Relationship Type="http://schemas.openxmlformats.org/officeDocument/2006/relationships/slide" Target="/ppt/slides/slide6.xml" Id="R9d0aed997ceb45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442deb827d4d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4d6da4a625451c" /><Relationship Type="http://schemas.openxmlformats.org/officeDocument/2006/relationships/theme" Target="/ppt/slideMasters/theme/theme1.xml" Id="R559ea2c03cad4f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4d6da4a62545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41b150ce94f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f55f1dd3c42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5f244f2184e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57b2cb9c8243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eee4f78af4c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1ee144c3d43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BONESVOLL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BONESVOLL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467 200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−74 987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−66 757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303 191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341 331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992 392 339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