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f4fbcdf00b4b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40c5eee3e646e1"/>
  </p:sldMasterIdLst>
  <p:sldIdLst>
    <p:sldId xmlns:r="http://schemas.openxmlformats.org/officeDocument/2006/relationships" id="256" r:id="R36183ae5904940ee"/>
    <p:sldId xmlns:r="http://schemas.openxmlformats.org/officeDocument/2006/relationships" id="257" r:id="R50b65385ca0c4836"/>
    <p:sldId xmlns:r="http://schemas.openxmlformats.org/officeDocument/2006/relationships" id="258" r:id="R07ba2d87017e40af"/>
    <p:sldId xmlns:r="http://schemas.openxmlformats.org/officeDocument/2006/relationships" id="259" r:id="R8fa3b5fad62348e0"/>
    <p:sldId xmlns:r="http://schemas.openxmlformats.org/officeDocument/2006/relationships" id="260" r:id="Re633d3c2110347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40c5eee3e646e1" /><Relationship Type="http://schemas.openxmlformats.org/officeDocument/2006/relationships/slide" Target="/ppt/slides/slide1.xml" Id="R36183ae5904940ee" /><Relationship Type="http://schemas.openxmlformats.org/officeDocument/2006/relationships/slide" Target="/ppt/slides/slide2.xml" Id="R50b65385ca0c4836" /><Relationship Type="http://schemas.openxmlformats.org/officeDocument/2006/relationships/slide" Target="/ppt/slides/slide3.xml" Id="R07ba2d87017e40af" /><Relationship Type="http://schemas.openxmlformats.org/officeDocument/2006/relationships/slide" Target="/ppt/slides/slide4.xml" Id="R8fa3b5fad62348e0" /><Relationship Type="http://schemas.openxmlformats.org/officeDocument/2006/relationships/slide" Target="/ppt/slides/slide5.xml" Id="Re633d3c2110347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de444f7e50451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a2a91ebfee4dad" /><Relationship Type="http://schemas.openxmlformats.org/officeDocument/2006/relationships/theme" Target="/ppt/slideMasters/theme/theme1.xml" Id="Rc4c50c1a8fdd4a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a2a91ebfee4d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f9224f287945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b28353835849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b288cd1ef14c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36548f05a84d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fcc5947e3144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OTIUM BOLIG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OTIUM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OTIUM BOLIG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OTIUM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OTIUM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OTIUM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992 393 513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OTIUM BOLIG AS</a:t>
            </a:r>
          </a:p>
        </p:txBody>
      </p:sp>
    </p:spTree>
  </p:cSld>
  <p:clrMapOvr>
    <a:masterClrMapping xmlns:a="http://schemas.openxmlformats.org/drawingml/2006/main"/>
  </p:clrMapOvr>
</p:sld>
</file>