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e79ba472a4e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f9656cb9840e6"/>
  </p:sldMasterIdLst>
  <p:sldIdLst>
    <p:sldId xmlns:r="http://schemas.openxmlformats.org/officeDocument/2006/relationships" id="256" r:id="R1a64bc2917eb4dd4"/>
    <p:sldId xmlns:r="http://schemas.openxmlformats.org/officeDocument/2006/relationships" id="257" r:id="R514d97f4298d4c27"/>
    <p:sldId xmlns:r="http://schemas.openxmlformats.org/officeDocument/2006/relationships" id="258" r:id="R06749c90a4fe4595"/>
    <p:sldId xmlns:r="http://schemas.openxmlformats.org/officeDocument/2006/relationships" id="259" r:id="Rfd3fe021b8214632"/>
    <p:sldId xmlns:r="http://schemas.openxmlformats.org/officeDocument/2006/relationships" id="260" r:id="R1da7b2f8a7d64449"/>
    <p:sldId xmlns:r="http://schemas.openxmlformats.org/officeDocument/2006/relationships" id="261" r:id="R8f0ce645b53b41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f9656cb9840e6" /><Relationship Type="http://schemas.openxmlformats.org/officeDocument/2006/relationships/slide" Target="/ppt/slides/slide1.xml" Id="R1a64bc2917eb4dd4" /><Relationship Type="http://schemas.openxmlformats.org/officeDocument/2006/relationships/slide" Target="/ppt/slides/slide2.xml" Id="R514d97f4298d4c27" /><Relationship Type="http://schemas.openxmlformats.org/officeDocument/2006/relationships/slide" Target="/ppt/slides/slide3.xml" Id="R06749c90a4fe4595" /><Relationship Type="http://schemas.openxmlformats.org/officeDocument/2006/relationships/slide" Target="/ppt/slides/slide4.xml" Id="Rfd3fe021b8214632" /><Relationship Type="http://schemas.openxmlformats.org/officeDocument/2006/relationships/slide" Target="/ppt/slides/slide5.xml" Id="R1da7b2f8a7d64449" /><Relationship Type="http://schemas.openxmlformats.org/officeDocument/2006/relationships/slide" Target="/ppt/slides/slide6.xml" Id="R8f0ce645b53b41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8f35ff5cb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19fe165fc4654" /><Relationship Type="http://schemas.openxmlformats.org/officeDocument/2006/relationships/theme" Target="/ppt/slideMasters/theme/theme1.xml" Id="R595349502df84c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19fe165fc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4e7fe6a69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9150c0a8b42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7e4582bec43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a489627bb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25ef242334d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a4d2c1024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