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61c5f5678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c18bbde7c4ef3"/>
  </p:sldMasterIdLst>
  <p:sldIdLst>
    <p:sldId xmlns:r="http://schemas.openxmlformats.org/officeDocument/2006/relationships" id="256" r:id="R5392fd2c11d94a5f"/>
    <p:sldId xmlns:r="http://schemas.openxmlformats.org/officeDocument/2006/relationships" id="257" r:id="R27592304861d4bbe"/>
    <p:sldId xmlns:r="http://schemas.openxmlformats.org/officeDocument/2006/relationships" id="258" r:id="R7ec1e0c0d8a44dbf"/>
    <p:sldId xmlns:r="http://schemas.openxmlformats.org/officeDocument/2006/relationships" id="259" r:id="R33cef2cc869045a2"/>
    <p:sldId xmlns:r="http://schemas.openxmlformats.org/officeDocument/2006/relationships" id="260" r:id="R866f4501c15a4195"/>
    <p:sldId xmlns:r="http://schemas.openxmlformats.org/officeDocument/2006/relationships" id="261" r:id="R1f905344bc484832"/>
    <p:sldId xmlns:r="http://schemas.openxmlformats.org/officeDocument/2006/relationships" id="262" r:id="R69adbaa4ef19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c18bbde7c4ef3" /><Relationship Type="http://schemas.openxmlformats.org/officeDocument/2006/relationships/slide" Target="/ppt/slides/slide1.xml" Id="R5392fd2c11d94a5f" /><Relationship Type="http://schemas.openxmlformats.org/officeDocument/2006/relationships/slide" Target="/ppt/slides/slide2.xml" Id="R27592304861d4bbe" /><Relationship Type="http://schemas.openxmlformats.org/officeDocument/2006/relationships/slide" Target="/ppt/slides/slide3.xml" Id="R7ec1e0c0d8a44dbf" /><Relationship Type="http://schemas.openxmlformats.org/officeDocument/2006/relationships/slide" Target="/ppt/slides/slide4.xml" Id="R33cef2cc869045a2" /><Relationship Type="http://schemas.openxmlformats.org/officeDocument/2006/relationships/slide" Target="/ppt/slides/slide5.xml" Id="R866f4501c15a4195" /><Relationship Type="http://schemas.openxmlformats.org/officeDocument/2006/relationships/slide" Target="/ppt/slides/slide6.xml" Id="R1f905344bc484832" /><Relationship Type="http://schemas.openxmlformats.org/officeDocument/2006/relationships/slide" Target="/ppt/slides/slide7.xml" Id="R69adbaa4ef19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8e7fb95ad48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208c802224496" /><Relationship Type="http://schemas.openxmlformats.org/officeDocument/2006/relationships/theme" Target="/ppt/slideMasters/theme/theme1.xml" Id="R99311002dfb6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a208c80222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e3e962b57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bf11e4a20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71e9832ff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3278845d248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62582672b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73f7b1811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cfdd9c3b6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