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417601fbeb4e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0d79fb159f4de0"/>
  </p:sldMasterIdLst>
  <p:sldIdLst>
    <p:sldId xmlns:r="http://schemas.openxmlformats.org/officeDocument/2006/relationships" id="256" r:id="R32e9afe6e4344906"/>
    <p:sldId xmlns:r="http://schemas.openxmlformats.org/officeDocument/2006/relationships" id="257" r:id="R9fefcb1f14b14f90"/>
    <p:sldId xmlns:r="http://schemas.openxmlformats.org/officeDocument/2006/relationships" id="258" r:id="R95041d51270c4942"/>
    <p:sldId xmlns:r="http://schemas.openxmlformats.org/officeDocument/2006/relationships" id="259" r:id="R08e91b95573f440e"/>
    <p:sldId xmlns:r="http://schemas.openxmlformats.org/officeDocument/2006/relationships" id="260" r:id="R300c5d18b335424a"/>
    <p:sldId xmlns:r="http://schemas.openxmlformats.org/officeDocument/2006/relationships" id="261" r:id="R73105160225d4809"/>
    <p:sldId xmlns:r="http://schemas.openxmlformats.org/officeDocument/2006/relationships" id="262" r:id="Rf38d54e2ea664e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d79fb159f4de0" /><Relationship Type="http://schemas.openxmlformats.org/officeDocument/2006/relationships/slide" Target="/ppt/slides/slide1.xml" Id="R32e9afe6e4344906" /><Relationship Type="http://schemas.openxmlformats.org/officeDocument/2006/relationships/slide" Target="/ppt/slides/slide2.xml" Id="R9fefcb1f14b14f90" /><Relationship Type="http://schemas.openxmlformats.org/officeDocument/2006/relationships/slide" Target="/ppt/slides/slide3.xml" Id="R95041d51270c4942" /><Relationship Type="http://schemas.openxmlformats.org/officeDocument/2006/relationships/slide" Target="/ppt/slides/slide4.xml" Id="R08e91b95573f440e" /><Relationship Type="http://schemas.openxmlformats.org/officeDocument/2006/relationships/slide" Target="/ppt/slides/slide5.xml" Id="R300c5d18b335424a" /><Relationship Type="http://schemas.openxmlformats.org/officeDocument/2006/relationships/slide" Target="/ppt/slides/slide6.xml" Id="R73105160225d4809" /><Relationship Type="http://schemas.openxmlformats.org/officeDocument/2006/relationships/slide" Target="/ppt/slides/slide7.xml" Id="Rf38d54e2ea664e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7d68987d845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8e87b7a2e4ad1" /><Relationship Type="http://schemas.openxmlformats.org/officeDocument/2006/relationships/theme" Target="/ppt/slideMasters/theme/theme1.xml" Id="R54d84591cd9a4d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88e87b7a2e4a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a85c25e3c4b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6b5540dcb4a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f5ec14b4642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8f8230b6941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b2abd319841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3a5d777a149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35492708745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TGU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TGU HOLDING AS ble etablert [år] og holder til i Garnes.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−267 331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236 783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26 511 633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26 528 865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UNNELAND TOR GRINDE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Garnestona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5264 Garnes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992 455 152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