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9ff38fe9e647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81722aad37412b"/>
  </p:sldMasterIdLst>
  <p:sldIdLst>
    <p:sldId xmlns:r="http://schemas.openxmlformats.org/officeDocument/2006/relationships" id="256" r:id="R7ae62df40f624917"/>
    <p:sldId xmlns:r="http://schemas.openxmlformats.org/officeDocument/2006/relationships" id="257" r:id="R29d800c4436b403d"/>
    <p:sldId xmlns:r="http://schemas.openxmlformats.org/officeDocument/2006/relationships" id="258" r:id="R8a5f00a907c541c6"/>
    <p:sldId xmlns:r="http://schemas.openxmlformats.org/officeDocument/2006/relationships" id="259" r:id="R5d2e76d831a3469e"/>
    <p:sldId xmlns:r="http://schemas.openxmlformats.org/officeDocument/2006/relationships" id="260" r:id="Rb3583ac8a85c45ae"/>
    <p:sldId xmlns:r="http://schemas.openxmlformats.org/officeDocument/2006/relationships" id="261" r:id="R6b25bf54e7034a24"/>
    <p:sldId xmlns:r="http://schemas.openxmlformats.org/officeDocument/2006/relationships" id="262" r:id="R5cb5d6e2bfcf40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81722aad37412b" /><Relationship Type="http://schemas.openxmlformats.org/officeDocument/2006/relationships/slide" Target="/ppt/slides/slide1.xml" Id="R7ae62df40f624917" /><Relationship Type="http://schemas.openxmlformats.org/officeDocument/2006/relationships/slide" Target="/ppt/slides/slide2.xml" Id="R29d800c4436b403d" /><Relationship Type="http://schemas.openxmlformats.org/officeDocument/2006/relationships/slide" Target="/ppt/slides/slide3.xml" Id="R8a5f00a907c541c6" /><Relationship Type="http://schemas.openxmlformats.org/officeDocument/2006/relationships/slide" Target="/ppt/slides/slide4.xml" Id="R5d2e76d831a3469e" /><Relationship Type="http://schemas.openxmlformats.org/officeDocument/2006/relationships/slide" Target="/ppt/slides/slide5.xml" Id="Rb3583ac8a85c45ae" /><Relationship Type="http://schemas.openxmlformats.org/officeDocument/2006/relationships/slide" Target="/ppt/slides/slide6.xml" Id="R6b25bf54e7034a24" /><Relationship Type="http://schemas.openxmlformats.org/officeDocument/2006/relationships/slide" Target="/ppt/slides/slide7.xml" Id="R5cb5d6e2bfcf40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a031e09aba4a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829c676a4423d" /><Relationship Type="http://schemas.openxmlformats.org/officeDocument/2006/relationships/theme" Target="/ppt/slideMasters/theme/theme1.xml" Id="R2cd0620d768845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6829c676a442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adff03a2544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9f4e73c1748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1f2509bcc42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d29d3746445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81c9d724b47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2cc6b175c4b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5f0cf2d1d41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FABIOL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FABIOL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FABIOL AS ble etablert [år] og holder til i Langhus.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FABIOL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FABIOL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FABIOL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981 194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980 854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5 381 493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5 784 856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FABIOL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SØRLIE JØRN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FABIOL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1405 Langhus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992 541 113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FABIOL AS</a:t>
            </a:r>
          </a:p>
        </p:txBody>
      </p:sp>
    </p:spTree>
  </p:cSld>
  <p:clrMapOvr>
    <a:masterClrMapping xmlns:a="http://schemas.openxmlformats.org/drawingml/2006/main"/>
  </p:clrMapOvr>
</p:sld>
</file>