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3b42750a9846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b75698d47f4a54"/>
  </p:sldMasterIdLst>
  <p:sldIdLst>
    <p:sldId xmlns:r="http://schemas.openxmlformats.org/officeDocument/2006/relationships" id="256" r:id="R1ac32ab113184a63"/>
    <p:sldId xmlns:r="http://schemas.openxmlformats.org/officeDocument/2006/relationships" id="257" r:id="R52f50760c0044d58"/>
    <p:sldId xmlns:r="http://schemas.openxmlformats.org/officeDocument/2006/relationships" id="258" r:id="R1b54409757be4942"/>
    <p:sldId xmlns:r="http://schemas.openxmlformats.org/officeDocument/2006/relationships" id="259" r:id="R5dbe1be1a10c4f31"/>
    <p:sldId xmlns:r="http://schemas.openxmlformats.org/officeDocument/2006/relationships" id="260" r:id="R0eba6a33b3ac4d3a"/>
    <p:sldId xmlns:r="http://schemas.openxmlformats.org/officeDocument/2006/relationships" id="261" r:id="R4fffe6b22ea747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75698d47f4a54" /><Relationship Type="http://schemas.openxmlformats.org/officeDocument/2006/relationships/slide" Target="/ppt/slides/slide1.xml" Id="R1ac32ab113184a63" /><Relationship Type="http://schemas.openxmlformats.org/officeDocument/2006/relationships/slide" Target="/ppt/slides/slide2.xml" Id="R52f50760c0044d58" /><Relationship Type="http://schemas.openxmlformats.org/officeDocument/2006/relationships/slide" Target="/ppt/slides/slide3.xml" Id="R1b54409757be4942" /><Relationship Type="http://schemas.openxmlformats.org/officeDocument/2006/relationships/slide" Target="/ppt/slides/slide4.xml" Id="R5dbe1be1a10c4f31" /><Relationship Type="http://schemas.openxmlformats.org/officeDocument/2006/relationships/slide" Target="/ppt/slides/slide5.xml" Id="R0eba6a33b3ac4d3a" /><Relationship Type="http://schemas.openxmlformats.org/officeDocument/2006/relationships/slide" Target="/ppt/slides/slide6.xml" Id="R4fffe6b22ea747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a7574ab76d43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63bb1891d4b98" /><Relationship Type="http://schemas.openxmlformats.org/officeDocument/2006/relationships/theme" Target="/ppt/slideMasters/theme/theme1.xml" Id="R873fb431b40c4b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f63bb1891d4b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c65c2055a45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93780622348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37b1f517b44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4671ae14c47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4a4bd41714d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935ff291143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