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4a8d9f943640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a42764202404d"/>
  </p:sldMasterIdLst>
  <p:sldIdLst>
    <p:sldId xmlns:r="http://schemas.openxmlformats.org/officeDocument/2006/relationships" id="256" r:id="R8c429600e1f848d2"/>
    <p:sldId xmlns:r="http://schemas.openxmlformats.org/officeDocument/2006/relationships" id="257" r:id="R83ad0a2215754fe3"/>
    <p:sldId xmlns:r="http://schemas.openxmlformats.org/officeDocument/2006/relationships" id="258" r:id="R434e5307d2b64869"/>
    <p:sldId xmlns:r="http://schemas.openxmlformats.org/officeDocument/2006/relationships" id="259" r:id="Ra1ce91dae3df4417"/>
    <p:sldId xmlns:r="http://schemas.openxmlformats.org/officeDocument/2006/relationships" id="260" r:id="R0f6447e501794303"/>
    <p:sldId xmlns:r="http://schemas.openxmlformats.org/officeDocument/2006/relationships" id="261" r:id="R988589a4ab964700"/>
    <p:sldId xmlns:r="http://schemas.openxmlformats.org/officeDocument/2006/relationships" id="262" r:id="Rded1263bb3344b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a42764202404d" /><Relationship Type="http://schemas.openxmlformats.org/officeDocument/2006/relationships/slide" Target="/ppt/slides/slide1.xml" Id="R8c429600e1f848d2" /><Relationship Type="http://schemas.openxmlformats.org/officeDocument/2006/relationships/slide" Target="/ppt/slides/slide2.xml" Id="R83ad0a2215754fe3" /><Relationship Type="http://schemas.openxmlformats.org/officeDocument/2006/relationships/slide" Target="/ppt/slides/slide3.xml" Id="R434e5307d2b64869" /><Relationship Type="http://schemas.openxmlformats.org/officeDocument/2006/relationships/slide" Target="/ppt/slides/slide4.xml" Id="Ra1ce91dae3df4417" /><Relationship Type="http://schemas.openxmlformats.org/officeDocument/2006/relationships/slide" Target="/ppt/slides/slide5.xml" Id="R0f6447e501794303" /><Relationship Type="http://schemas.openxmlformats.org/officeDocument/2006/relationships/slide" Target="/ppt/slides/slide6.xml" Id="R988589a4ab964700" /><Relationship Type="http://schemas.openxmlformats.org/officeDocument/2006/relationships/slide" Target="/ppt/slides/slide7.xml" Id="Rded1263bb3344b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ea9b008fb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0b69555854f7e" /><Relationship Type="http://schemas.openxmlformats.org/officeDocument/2006/relationships/theme" Target="/ppt/slideMasters/theme/theme1.xml" Id="Rb326dacccb57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60b69555854f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5c545677a4b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97958fb3a4b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a0d300c5940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f456e192e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021a52fd041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90ac7bf2f46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af46da11c46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